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7" r:id="rId1"/>
  </p:sldMasterIdLst>
  <p:notesMasterIdLst>
    <p:notesMasterId r:id="rId6"/>
  </p:notesMasterIdLst>
  <p:handoutMasterIdLst>
    <p:handoutMasterId r:id="rId7"/>
  </p:handoutMasterIdLst>
  <p:sldIdLst>
    <p:sldId id="440" r:id="rId2"/>
    <p:sldId id="441" r:id="rId3"/>
    <p:sldId id="442" r:id="rId4"/>
    <p:sldId id="443" r:id="rId5"/>
  </p:sldIdLst>
  <p:sldSz cx="5029200" cy="914400"/>
  <p:notesSz cx="7315200" cy="9601200"/>
  <p:defaultTextStyle>
    <a:defPPr>
      <a:defRPr lang="en-US"/>
    </a:defPPr>
    <a:lvl1pPr marL="0" algn="l" defTabSz="182880" rtl="0" eaLnBrk="1" latinLnBrk="0" hangingPunct="1">
      <a:defRPr sz="720" kern="1200">
        <a:solidFill>
          <a:schemeClr val="tx1"/>
        </a:solidFill>
        <a:latin typeface="+mn-lt"/>
        <a:ea typeface="+mn-ea"/>
        <a:cs typeface="+mn-cs"/>
      </a:defRPr>
    </a:lvl1pPr>
    <a:lvl2pPr marL="182880" algn="l" defTabSz="182880" rtl="0" eaLnBrk="1" latinLnBrk="0" hangingPunct="1">
      <a:defRPr sz="720" kern="1200">
        <a:solidFill>
          <a:schemeClr val="tx1"/>
        </a:solidFill>
        <a:latin typeface="+mn-lt"/>
        <a:ea typeface="+mn-ea"/>
        <a:cs typeface="+mn-cs"/>
      </a:defRPr>
    </a:lvl2pPr>
    <a:lvl3pPr marL="365760" algn="l" defTabSz="182880" rtl="0" eaLnBrk="1" latinLnBrk="0" hangingPunct="1">
      <a:defRPr sz="720" kern="1200">
        <a:solidFill>
          <a:schemeClr val="tx1"/>
        </a:solidFill>
        <a:latin typeface="+mn-lt"/>
        <a:ea typeface="+mn-ea"/>
        <a:cs typeface="+mn-cs"/>
      </a:defRPr>
    </a:lvl3pPr>
    <a:lvl4pPr marL="548640" algn="l" defTabSz="182880" rtl="0" eaLnBrk="1" latinLnBrk="0" hangingPunct="1">
      <a:defRPr sz="720" kern="1200">
        <a:solidFill>
          <a:schemeClr val="tx1"/>
        </a:solidFill>
        <a:latin typeface="+mn-lt"/>
        <a:ea typeface="+mn-ea"/>
        <a:cs typeface="+mn-cs"/>
      </a:defRPr>
    </a:lvl4pPr>
    <a:lvl5pPr marL="731520" algn="l" defTabSz="182880" rtl="0" eaLnBrk="1" latinLnBrk="0" hangingPunct="1">
      <a:defRPr sz="720" kern="1200">
        <a:solidFill>
          <a:schemeClr val="tx1"/>
        </a:solidFill>
        <a:latin typeface="+mn-lt"/>
        <a:ea typeface="+mn-ea"/>
        <a:cs typeface="+mn-cs"/>
      </a:defRPr>
    </a:lvl5pPr>
    <a:lvl6pPr marL="914400" algn="l" defTabSz="182880" rtl="0" eaLnBrk="1" latinLnBrk="0" hangingPunct="1">
      <a:defRPr sz="720" kern="1200">
        <a:solidFill>
          <a:schemeClr val="tx1"/>
        </a:solidFill>
        <a:latin typeface="+mn-lt"/>
        <a:ea typeface="+mn-ea"/>
        <a:cs typeface="+mn-cs"/>
      </a:defRPr>
    </a:lvl6pPr>
    <a:lvl7pPr marL="1097280" algn="l" defTabSz="182880" rtl="0" eaLnBrk="1" latinLnBrk="0" hangingPunct="1">
      <a:defRPr sz="720" kern="1200">
        <a:solidFill>
          <a:schemeClr val="tx1"/>
        </a:solidFill>
        <a:latin typeface="+mn-lt"/>
        <a:ea typeface="+mn-ea"/>
        <a:cs typeface="+mn-cs"/>
      </a:defRPr>
    </a:lvl7pPr>
    <a:lvl8pPr marL="1280160" algn="l" defTabSz="182880" rtl="0" eaLnBrk="1" latinLnBrk="0" hangingPunct="1">
      <a:defRPr sz="720" kern="1200">
        <a:solidFill>
          <a:schemeClr val="tx1"/>
        </a:solidFill>
        <a:latin typeface="+mn-lt"/>
        <a:ea typeface="+mn-ea"/>
        <a:cs typeface="+mn-cs"/>
      </a:defRPr>
    </a:lvl8pPr>
    <a:lvl9pPr marL="1463040" algn="l" defTabSz="182880" rtl="0" eaLnBrk="1" latinLnBrk="0" hangingPunct="1">
      <a:defRPr sz="7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ietterl" initials="h" lastIdx="2" clrIdx="0"/>
  <p:cmAuthor id="1" name="Kristi Black" initials="KB" lastIdx="2" clrIdx="1"/>
  <p:cmAuthor id="2" name="Sarah Copeland" initials="" lastIdx="10" clrIdx="2"/>
  <p:cmAuthor id="3" name="Tania" initials="T" lastIdx="6" clrIdx="3"/>
  <p:cmAuthor id="4" name="worrellk@PANORAMA.local" initials="w" lastIdx="3" clrIdx="4"/>
  <p:cmAuthor id="5" name="Aaron Lui" initials="AL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B5"/>
    <a:srgbClr val="A03B18"/>
    <a:srgbClr val="0070C0"/>
    <a:srgbClr val="00705C"/>
    <a:srgbClr val="00502F"/>
    <a:srgbClr val="862334"/>
    <a:srgbClr val="67771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3" autoAdjust="0"/>
    <p:restoredTop sz="83641" autoAdjust="0"/>
  </p:normalViewPr>
  <p:slideViewPr>
    <p:cSldViewPr snapToObjects="1" showGuides="1">
      <p:cViewPr varScale="1">
        <p:scale>
          <a:sx n="294" d="100"/>
          <a:sy n="294" d="100"/>
        </p:scale>
        <p:origin x="216" y="1680"/>
      </p:cViewPr>
      <p:guideLst/>
    </p:cSldViewPr>
  </p:slideViewPr>
  <p:outlineViewPr>
    <p:cViewPr>
      <p:scale>
        <a:sx n="33" d="100"/>
        <a:sy n="33" d="100"/>
      </p:scale>
      <p:origin x="0" y="17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28"/>
    </p:cViewPr>
  </p:sorterViewPr>
  <p:notesViewPr>
    <p:cSldViewPr snapToObjects="1">
      <p:cViewPr varScale="1">
        <p:scale>
          <a:sx n="78" d="100"/>
          <a:sy n="78" d="100"/>
        </p:scale>
        <p:origin x="-1980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F435C9E4-E7B1-D949-977C-CB97234E23A3}" type="datetime1">
              <a:rPr lang="en-US" smtClean="0"/>
              <a:pPr/>
              <a:t>8/25/2016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526EF711-F630-3A40-9BEF-4BC4DAEC88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505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C79B572E-5E2A-4747-8BAB-FC79BBD64C62}" type="datetime1">
              <a:rPr lang="en-US" smtClean="0"/>
              <a:pPr/>
              <a:t>8/25/2016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6243638" y="720725"/>
            <a:ext cx="19802476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6" tIns="48328" rIns="96656" bIns="483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6" tIns="48328" rIns="96656" bIns="483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4D8DB734-6CB4-6348-A2A4-24AD99DFD9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6160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82880" rtl="0" eaLnBrk="1" latinLnBrk="0" hangingPunct="1">
      <a:defRPr sz="480" kern="1200">
        <a:solidFill>
          <a:schemeClr val="tx1"/>
        </a:solidFill>
        <a:latin typeface="+mn-lt"/>
        <a:ea typeface="+mn-ea"/>
        <a:cs typeface="+mn-cs"/>
      </a:defRPr>
    </a:lvl1pPr>
    <a:lvl2pPr marL="182880" algn="l" defTabSz="182880" rtl="0" eaLnBrk="1" latinLnBrk="0" hangingPunct="1">
      <a:defRPr sz="480" kern="1200">
        <a:solidFill>
          <a:schemeClr val="tx1"/>
        </a:solidFill>
        <a:latin typeface="+mn-lt"/>
        <a:ea typeface="+mn-ea"/>
        <a:cs typeface="+mn-cs"/>
      </a:defRPr>
    </a:lvl2pPr>
    <a:lvl3pPr marL="365760" algn="l" defTabSz="182880" rtl="0" eaLnBrk="1" latinLnBrk="0" hangingPunct="1">
      <a:defRPr sz="480" kern="1200">
        <a:solidFill>
          <a:schemeClr val="tx1"/>
        </a:solidFill>
        <a:latin typeface="+mn-lt"/>
        <a:ea typeface="+mn-ea"/>
        <a:cs typeface="+mn-cs"/>
      </a:defRPr>
    </a:lvl3pPr>
    <a:lvl4pPr marL="548640" algn="l" defTabSz="182880" rtl="0" eaLnBrk="1" latinLnBrk="0" hangingPunct="1">
      <a:defRPr sz="480" kern="1200">
        <a:solidFill>
          <a:schemeClr val="tx1"/>
        </a:solidFill>
        <a:latin typeface="+mn-lt"/>
        <a:ea typeface="+mn-ea"/>
        <a:cs typeface="+mn-cs"/>
      </a:defRPr>
    </a:lvl4pPr>
    <a:lvl5pPr marL="731520" algn="l" defTabSz="182880" rtl="0" eaLnBrk="1" latinLnBrk="0" hangingPunct="1">
      <a:defRPr sz="480" kern="1200">
        <a:solidFill>
          <a:schemeClr val="tx1"/>
        </a:solidFill>
        <a:latin typeface="+mn-lt"/>
        <a:ea typeface="+mn-ea"/>
        <a:cs typeface="+mn-cs"/>
      </a:defRPr>
    </a:lvl5pPr>
    <a:lvl6pPr marL="914400" algn="l" defTabSz="182880" rtl="0" eaLnBrk="1" latinLnBrk="0" hangingPunct="1">
      <a:defRPr sz="480" kern="1200">
        <a:solidFill>
          <a:schemeClr val="tx1"/>
        </a:solidFill>
        <a:latin typeface="+mn-lt"/>
        <a:ea typeface="+mn-ea"/>
        <a:cs typeface="+mn-cs"/>
      </a:defRPr>
    </a:lvl6pPr>
    <a:lvl7pPr marL="1097280" algn="l" defTabSz="182880" rtl="0" eaLnBrk="1" latinLnBrk="0" hangingPunct="1">
      <a:defRPr sz="480" kern="1200">
        <a:solidFill>
          <a:schemeClr val="tx1"/>
        </a:solidFill>
        <a:latin typeface="+mn-lt"/>
        <a:ea typeface="+mn-ea"/>
        <a:cs typeface="+mn-cs"/>
      </a:defRPr>
    </a:lvl7pPr>
    <a:lvl8pPr marL="1280160" algn="l" defTabSz="182880" rtl="0" eaLnBrk="1" latinLnBrk="0" hangingPunct="1">
      <a:defRPr sz="480" kern="1200">
        <a:solidFill>
          <a:schemeClr val="tx1"/>
        </a:solidFill>
        <a:latin typeface="+mn-lt"/>
        <a:ea typeface="+mn-ea"/>
        <a:cs typeface="+mn-cs"/>
      </a:defRPr>
    </a:lvl8pPr>
    <a:lvl9pPr marL="1463040" algn="l" defTabSz="182880" rtl="0" eaLnBrk="1" latinLnBrk="0" hangingPunct="1">
      <a:defRPr sz="4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190" y="477523"/>
            <a:ext cx="4274820" cy="114723"/>
          </a:xfrm>
        </p:spPr>
        <p:txBody>
          <a:bodyPr anchor="t" anchorCtr="0"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190" y="599440"/>
            <a:ext cx="3059430" cy="9144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27015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98075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36618"/>
            <a:ext cx="4610100" cy="95462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" y="182880"/>
            <a:ext cx="4526280" cy="603462"/>
          </a:xfrm>
        </p:spPr>
        <p:txBody>
          <a:bodyPr>
            <a:normAutofit/>
          </a:bodyPr>
          <a:lstStyle>
            <a:lvl1pPr marL="238131" indent="-238131">
              <a:tabLst/>
              <a:defRPr sz="2400"/>
            </a:lvl1pPr>
            <a:lvl2pPr>
              <a:defRPr sz="2000" baseline="0">
                <a:solidFill>
                  <a:srgbClr val="0070C0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2747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" y="204682"/>
            <a:ext cx="2222104" cy="853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3" indent="0">
              <a:buNone/>
              <a:defRPr sz="2000" b="1"/>
            </a:lvl2pPr>
            <a:lvl3pPr marL="914425" indent="0">
              <a:buNone/>
              <a:defRPr sz="1800" b="1"/>
            </a:lvl3pPr>
            <a:lvl4pPr marL="1371639" indent="0">
              <a:buNone/>
              <a:defRPr sz="1600" b="1"/>
            </a:lvl4pPr>
            <a:lvl5pPr marL="1828851" indent="0">
              <a:buNone/>
              <a:defRPr sz="1600" b="1"/>
            </a:lvl5pPr>
            <a:lvl6pPr marL="2286064" indent="0">
              <a:buNone/>
              <a:defRPr sz="1600" b="1"/>
            </a:lvl6pPr>
            <a:lvl7pPr marL="2743276" indent="0">
              <a:buNone/>
              <a:defRPr sz="1600" b="1"/>
            </a:lvl7pPr>
            <a:lvl8pPr marL="3200490" indent="0">
              <a:buNone/>
              <a:defRPr sz="1600" b="1"/>
            </a:lvl8pPr>
            <a:lvl9pPr marL="36577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460" y="289984"/>
            <a:ext cx="2222104" cy="5268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4764" y="204682"/>
            <a:ext cx="2222976" cy="853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3" indent="0">
              <a:buNone/>
              <a:defRPr sz="2000" b="1"/>
            </a:lvl2pPr>
            <a:lvl3pPr marL="914425" indent="0">
              <a:buNone/>
              <a:defRPr sz="1800" b="1"/>
            </a:lvl3pPr>
            <a:lvl4pPr marL="1371639" indent="0">
              <a:buNone/>
              <a:defRPr sz="1600" b="1"/>
            </a:lvl4pPr>
            <a:lvl5pPr marL="1828851" indent="0">
              <a:buNone/>
              <a:defRPr sz="1600" b="1"/>
            </a:lvl5pPr>
            <a:lvl6pPr marL="2286064" indent="0">
              <a:buNone/>
              <a:defRPr sz="1600" b="1"/>
            </a:lvl6pPr>
            <a:lvl7pPr marL="2743276" indent="0">
              <a:buNone/>
              <a:defRPr sz="1600" b="1"/>
            </a:lvl7pPr>
            <a:lvl8pPr marL="3200490" indent="0">
              <a:buNone/>
              <a:defRPr sz="1600" b="1"/>
            </a:lvl8pPr>
            <a:lvl9pPr marL="36577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54764" y="289984"/>
            <a:ext cx="2222976" cy="5268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51460" y="847517"/>
            <a:ext cx="1173480" cy="48683"/>
          </a:xfrm>
          <a:prstGeom prst="rect">
            <a:avLst/>
          </a:prstGeom>
        </p:spPr>
        <p:txBody>
          <a:bodyPr/>
          <a:lstStyle/>
          <a:p>
            <a:r>
              <a:rPr lang="en-US"/>
              <a:t>August 24, 2016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718310" y="847517"/>
            <a:ext cx="1592580" cy="486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604260" y="847517"/>
            <a:ext cx="1173480" cy="48683"/>
          </a:xfrm>
          <a:prstGeom prst="rect">
            <a:avLst/>
          </a:prstGeom>
        </p:spPr>
        <p:txBody>
          <a:bodyPr/>
          <a:lstStyle/>
          <a:p>
            <a:fld id="{BA7999EF-89D6-47D0-B827-5D591E4CF8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09550" y="36618"/>
            <a:ext cx="4610100" cy="95462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61307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09550" y="36618"/>
            <a:ext cx="4610100" cy="95462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921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" y="36618"/>
            <a:ext cx="4526280" cy="85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" y="172720"/>
            <a:ext cx="4526280" cy="644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Line 25"/>
          <p:cNvSpPr>
            <a:spLocks noChangeShapeType="1"/>
          </p:cNvSpPr>
          <p:nvPr userDrawn="1"/>
        </p:nvSpPr>
        <p:spPr bwMode="auto">
          <a:xfrm>
            <a:off x="251460" y="121920"/>
            <a:ext cx="4568190" cy="0"/>
          </a:xfrm>
          <a:prstGeom prst="line">
            <a:avLst/>
          </a:prstGeom>
          <a:noFill/>
          <a:ln w="38100">
            <a:solidFill>
              <a:srgbClr val="0082D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 dirty="0"/>
          </a:p>
        </p:txBody>
      </p:sp>
      <p:pic>
        <p:nvPicPr>
          <p:cNvPr id="8" name="Picture 2" descr="http://www.renewablesnorthamerica.com/sites/default/files/cpuc.jpg"/>
          <p:cNvPicPr>
            <a:picLocks noChangeAspect="1" noChangeArrowheads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79326" y="26588"/>
            <a:ext cx="340325" cy="80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 userDrawn="1"/>
        </p:nvSpPr>
        <p:spPr>
          <a:xfrm>
            <a:off x="251460" y="853442"/>
            <a:ext cx="4526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4399" algn="r"/>
              </a:tabLst>
              <a:defRPr/>
            </a:pPr>
            <a:r>
              <a:rPr lang="en-US" sz="1200" dirty="0"/>
              <a:t>PG&amp;E Fulton-Fitch Mountain Reconductoring Project	</a:t>
            </a:r>
            <a:fld id="{403C1240-2527-D943-927D-755290DE9B80}" type="slidenum">
              <a:rPr lang="en-US" sz="1200" smtClean="0"/>
              <a:pPr marL="0" marR="0" indent="0" algn="l" defTabSz="4572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4399" algn="r"/>
                </a:tabLst>
                <a:defRPr/>
              </a:pPr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363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3" r:id="rId2"/>
    <p:sldLayoutId id="2147483679" r:id="rId3"/>
    <p:sldLayoutId id="2147483682" r:id="rId4"/>
    <p:sldLayoutId id="2147483683" r:id="rId5"/>
  </p:sldLayoutIdLst>
  <p:hf hdr="0" ftr="0" dt="0"/>
  <p:txStyles>
    <p:titleStyle>
      <a:lvl1pPr algn="l" defTabSz="914425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9" indent="-342909" algn="l" defTabSz="9144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71" indent="-285758" algn="l" defTabSz="914425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32" indent="-228607" algn="l" defTabSz="9144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4" indent="-228607" algn="l" defTabSz="914425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8" indent="-228607" algn="l" defTabSz="914425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71" indent="-228607" algn="l" defTabSz="9144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83" indent="-228607" algn="l" defTabSz="9144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96" indent="-228607" algn="l" defTabSz="9144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09" indent="-228607" algn="l" defTabSz="9144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3" algn="l" defTabSz="9144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5" algn="l" defTabSz="9144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9" algn="l" defTabSz="9144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51" algn="l" defTabSz="9144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64" algn="l" defTabSz="9144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6" algn="l" defTabSz="9144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90" algn="l" defTabSz="9144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03" algn="l" defTabSz="9144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eft Arrow 32"/>
          <p:cNvSpPr/>
          <p:nvPr/>
        </p:nvSpPr>
        <p:spPr>
          <a:xfrm rot="10800000">
            <a:off x="1024214" y="298724"/>
            <a:ext cx="330307" cy="326458"/>
          </a:xfrm>
          <a:prstGeom prst="leftArrow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67000">
                <a:schemeClr val="tx2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Rounded Rectangle 6"/>
          <p:cNvSpPr/>
          <p:nvPr/>
        </p:nvSpPr>
        <p:spPr>
          <a:xfrm>
            <a:off x="76200" y="95658"/>
            <a:ext cx="979376" cy="73453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Application</a:t>
            </a:r>
          </a:p>
        </p:txBody>
      </p:sp>
      <p:sp>
        <p:nvSpPr>
          <p:cNvPr id="10" name="Left Arrow 32"/>
          <p:cNvSpPr/>
          <p:nvPr/>
        </p:nvSpPr>
        <p:spPr>
          <a:xfrm rot="10800000">
            <a:off x="2321497" y="298723"/>
            <a:ext cx="330307" cy="326458"/>
          </a:xfrm>
          <a:prstGeom prst="leftArrow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67000">
                <a:schemeClr val="tx2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Rounded Rectangle 6"/>
          <p:cNvSpPr/>
          <p:nvPr/>
        </p:nvSpPr>
        <p:spPr>
          <a:xfrm>
            <a:off x="1377332" y="95657"/>
            <a:ext cx="979376" cy="734531"/>
          </a:xfrm>
          <a:prstGeom prst="roundRect">
            <a:avLst>
              <a:gd name="adj" fmla="val 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Draft </a:t>
            </a:r>
            <a:r>
              <a:rPr lang="en-US" sz="1000" b="1" dirty="0" err="1">
                <a:solidFill>
                  <a:schemeClr val="tx1"/>
                </a:solidFill>
              </a:rPr>
              <a:t>CEQA</a:t>
            </a:r>
            <a:r>
              <a:rPr lang="en-US" sz="1000" b="1" dirty="0">
                <a:solidFill>
                  <a:schemeClr val="tx1"/>
                </a:solidFill>
              </a:rPr>
              <a:t> Document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1" name="Left Arrow 32"/>
          <p:cNvSpPr/>
          <p:nvPr/>
        </p:nvSpPr>
        <p:spPr>
          <a:xfrm rot="10800000">
            <a:off x="3622631" y="298724"/>
            <a:ext cx="330307" cy="326458"/>
          </a:xfrm>
          <a:prstGeom prst="leftArrow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67000">
                <a:schemeClr val="tx2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Rounded Rectangle 6"/>
          <p:cNvSpPr/>
          <p:nvPr/>
        </p:nvSpPr>
        <p:spPr>
          <a:xfrm>
            <a:off x="2674616" y="95658"/>
            <a:ext cx="979376" cy="734531"/>
          </a:xfrm>
          <a:prstGeom prst="roundRect">
            <a:avLst>
              <a:gd name="adj" fmla="val 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Final </a:t>
            </a:r>
            <a:r>
              <a:rPr lang="en-US" sz="1000" b="1" dirty="0" err="1">
                <a:solidFill>
                  <a:schemeClr val="tx1"/>
                </a:solidFill>
              </a:rPr>
              <a:t>CEQA</a:t>
            </a:r>
            <a:r>
              <a:rPr lang="en-US" sz="1000" b="1" dirty="0">
                <a:solidFill>
                  <a:schemeClr val="tx1"/>
                </a:solidFill>
              </a:rPr>
              <a:t> Document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973624" y="95657"/>
            <a:ext cx="979376" cy="734531"/>
          </a:xfrm>
          <a:prstGeom prst="roundRect">
            <a:avLst>
              <a:gd name="adj" fmla="val 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000" b="1" dirty="0" err="1" smtClean="0">
                <a:solidFill>
                  <a:schemeClr val="tx1"/>
                </a:solidFill>
              </a:rPr>
              <a:t>CPUC</a:t>
            </a:r>
            <a:r>
              <a:rPr lang="en-US" sz="1000" b="1" dirty="0" smtClean="0">
                <a:solidFill>
                  <a:schemeClr val="tx1"/>
                </a:solidFill>
              </a:rPr>
              <a:t> </a:t>
            </a:r>
            <a:br>
              <a:rPr lang="en-US" sz="1000" b="1" dirty="0" smtClean="0">
                <a:solidFill>
                  <a:schemeClr val="tx1"/>
                </a:solidFill>
              </a:rPr>
            </a:br>
            <a:r>
              <a:rPr lang="en-US" sz="1000" b="1" dirty="0" smtClean="0">
                <a:solidFill>
                  <a:schemeClr val="tx1"/>
                </a:solidFill>
              </a:rPr>
              <a:t>Decision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357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eft Arrow 32"/>
          <p:cNvSpPr/>
          <p:nvPr/>
        </p:nvSpPr>
        <p:spPr>
          <a:xfrm rot="10800000">
            <a:off x="1024214" y="298724"/>
            <a:ext cx="330307" cy="326458"/>
          </a:xfrm>
          <a:prstGeom prst="leftArrow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67000">
                <a:schemeClr val="tx2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Rounded Rectangle 6"/>
          <p:cNvSpPr/>
          <p:nvPr/>
        </p:nvSpPr>
        <p:spPr>
          <a:xfrm>
            <a:off x="76200" y="95658"/>
            <a:ext cx="979376" cy="734531"/>
          </a:xfrm>
          <a:prstGeom prst="roundRect">
            <a:avLst>
              <a:gd name="adj" fmla="val 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10" name="Left Arrow 32"/>
          <p:cNvSpPr/>
          <p:nvPr/>
        </p:nvSpPr>
        <p:spPr>
          <a:xfrm rot="10800000">
            <a:off x="2321497" y="298723"/>
            <a:ext cx="330307" cy="326458"/>
          </a:xfrm>
          <a:prstGeom prst="leftArrow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67000">
                <a:schemeClr val="tx2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Rounded Rectangle 6"/>
          <p:cNvSpPr/>
          <p:nvPr/>
        </p:nvSpPr>
        <p:spPr>
          <a:xfrm>
            <a:off x="1377332" y="95657"/>
            <a:ext cx="979376" cy="73453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Draft </a:t>
            </a:r>
            <a:r>
              <a:rPr lang="en-US" sz="1000" b="1" dirty="0" err="1">
                <a:solidFill>
                  <a:schemeClr val="bg1"/>
                </a:solidFill>
              </a:rPr>
              <a:t>CEQA</a:t>
            </a:r>
            <a:r>
              <a:rPr lang="en-US" sz="1000" b="1" dirty="0">
                <a:solidFill>
                  <a:schemeClr val="bg1"/>
                </a:solidFill>
              </a:rPr>
              <a:t> Document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" name="Left Arrow 32"/>
          <p:cNvSpPr/>
          <p:nvPr/>
        </p:nvSpPr>
        <p:spPr>
          <a:xfrm rot="10800000">
            <a:off x="3622631" y="298724"/>
            <a:ext cx="330307" cy="326458"/>
          </a:xfrm>
          <a:prstGeom prst="leftArrow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67000">
                <a:schemeClr val="tx2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Rounded Rectangle 6"/>
          <p:cNvSpPr/>
          <p:nvPr/>
        </p:nvSpPr>
        <p:spPr>
          <a:xfrm>
            <a:off x="2674616" y="95658"/>
            <a:ext cx="979376" cy="734531"/>
          </a:xfrm>
          <a:prstGeom prst="roundRect">
            <a:avLst>
              <a:gd name="adj" fmla="val 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Final </a:t>
            </a:r>
            <a:r>
              <a:rPr lang="en-US" sz="1000" b="1" dirty="0" err="1">
                <a:solidFill>
                  <a:schemeClr val="tx1"/>
                </a:solidFill>
              </a:rPr>
              <a:t>CEQA</a:t>
            </a:r>
            <a:r>
              <a:rPr lang="en-US" sz="1000" b="1" dirty="0">
                <a:solidFill>
                  <a:schemeClr val="tx1"/>
                </a:solidFill>
              </a:rPr>
              <a:t> Document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973624" y="95657"/>
            <a:ext cx="979376" cy="734531"/>
          </a:xfrm>
          <a:prstGeom prst="roundRect">
            <a:avLst>
              <a:gd name="adj" fmla="val 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000" b="1" dirty="0" err="1" smtClean="0">
                <a:solidFill>
                  <a:schemeClr val="tx1"/>
                </a:solidFill>
              </a:rPr>
              <a:t>CPUC</a:t>
            </a:r>
            <a:r>
              <a:rPr lang="en-US" sz="1000" b="1" dirty="0" smtClean="0">
                <a:solidFill>
                  <a:schemeClr val="tx1"/>
                </a:solidFill>
              </a:rPr>
              <a:t> </a:t>
            </a:r>
            <a:br>
              <a:rPr lang="en-US" sz="1000" b="1" dirty="0" smtClean="0">
                <a:solidFill>
                  <a:schemeClr val="tx1"/>
                </a:solidFill>
              </a:rPr>
            </a:br>
            <a:r>
              <a:rPr lang="en-US" sz="1000" b="1" dirty="0" smtClean="0">
                <a:solidFill>
                  <a:schemeClr val="tx1"/>
                </a:solidFill>
              </a:rPr>
              <a:t>Decision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50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eft Arrow 32"/>
          <p:cNvSpPr/>
          <p:nvPr/>
        </p:nvSpPr>
        <p:spPr>
          <a:xfrm rot="10800000">
            <a:off x="1024214" y="298724"/>
            <a:ext cx="330307" cy="326458"/>
          </a:xfrm>
          <a:prstGeom prst="leftArrow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67000">
                <a:schemeClr val="tx2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Rounded Rectangle 6"/>
          <p:cNvSpPr/>
          <p:nvPr/>
        </p:nvSpPr>
        <p:spPr>
          <a:xfrm>
            <a:off x="76200" y="95658"/>
            <a:ext cx="979376" cy="734531"/>
          </a:xfrm>
          <a:prstGeom prst="roundRect">
            <a:avLst>
              <a:gd name="adj" fmla="val 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10" name="Left Arrow 32"/>
          <p:cNvSpPr/>
          <p:nvPr/>
        </p:nvSpPr>
        <p:spPr>
          <a:xfrm rot="10800000">
            <a:off x="2321497" y="298723"/>
            <a:ext cx="330307" cy="326458"/>
          </a:xfrm>
          <a:prstGeom prst="leftArrow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67000">
                <a:schemeClr val="tx2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Rounded Rectangle 6"/>
          <p:cNvSpPr/>
          <p:nvPr/>
        </p:nvSpPr>
        <p:spPr>
          <a:xfrm>
            <a:off x="1377332" y="95657"/>
            <a:ext cx="979376" cy="734531"/>
          </a:xfrm>
          <a:prstGeom prst="roundRect">
            <a:avLst>
              <a:gd name="adj" fmla="val 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Draft </a:t>
            </a:r>
            <a:r>
              <a:rPr lang="en-US" sz="1000" b="1" dirty="0" err="1">
                <a:solidFill>
                  <a:schemeClr val="tx1"/>
                </a:solidFill>
              </a:rPr>
              <a:t>CEQA</a:t>
            </a:r>
            <a:r>
              <a:rPr lang="en-US" sz="1000" b="1" dirty="0">
                <a:solidFill>
                  <a:schemeClr val="tx1"/>
                </a:solidFill>
              </a:rPr>
              <a:t> Document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1" name="Left Arrow 32"/>
          <p:cNvSpPr/>
          <p:nvPr/>
        </p:nvSpPr>
        <p:spPr>
          <a:xfrm rot="10800000">
            <a:off x="3622631" y="298724"/>
            <a:ext cx="330307" cy="326458"/>
          </a:xfrm>
          <a:prstGeom prst="leftArrow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67000">
                <a:schemeClr val="tx2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Rounded Rectangle 6"/>
          <p:cNvSpPr/>
          <p:nvPr/>
        </p:nvSpPr>
        <p:spPr>
          <a:xfrm>
            <a:off x="2674616" y="95658"/>
            <a:ext cx="979376" cy="73453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Final </a:t>
            </a:r>
            <a:r>
              <a:rPr lang="en-US" sz="1000" b="1" dirty="0" err="1">
                <a:solidFill>
                  <a:schemeClr val="bg1"/>
                </a:solidFill>
              </a:rPr>
              <a:t>CEQA</a:t>
            </a:r>
            <a:r>
              <a:rPr lang="en-US" sz="1000" b="1" dirty="0">
                <a:solidFill>
                  <a:schemeClr val="bg1"/>
                </a:solidFill>
              </a:rPr>
              <a:t> Document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973624" y="95657"/>
            <a:ext cx="979376" cy="734531"/>
          </a:xfrm>
          <a:prstGeom prst="roundRect">
            <a:avLst>
              <a:gd name="adj" fmla="val 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000" b="1" dirty="0" err="1" smtClean="0">
                <a:solidFill>
                  <a:schemeClr val="tx1"/>
                </a:solidFill>
              </a:rPr>
              <a:t>CPUC</a:t>
            </a:r>
            <a:r>
              <a:rPr lang="en-US" sz="1000" b="1" dirty="0" smtClean="0">
                <a:solidFill>
                  <a:schemeClr val="tx1"/>
                </a:solidFill>
              </a:rPr>
              <a:t> </a:t>
            </a:r>
            <a:br>
              <a:rPr lang="en-US" sz="1000" b="1" dirty="0" smtClean="0">
                <a:solidFill>
                  <a:schemeClr val="tx1"/>
                </a:solidFill>
              </a:rPr>
            </a:br>
            <a:r>
              <a:rPr lang="en-US" sz="1000" b="1" dirty="0" smtClean="0">
                <a:solidFill>
                  <a:schemeClr val="tx1"/>
                </a:solidFill>
              </a:rPr>
              <a:t>Decision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223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eft Arrow 32"/>
          <p:cNvSpPr/>
          <p:nvPr/>
        </p:nvSpPr>
        <p:spPr>
          <a:xfrm rot="10800000">
            <a:off x="1024214" y="298724"/>
            <a:ext cx="330307" cy="326458"/>
          </a:xfrm>
          <a:prstGeom prst="leftArrow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67000">
                <a:schemeClr val="tx2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Rounded Rectangle 6"/>
          <p:cNvSpPr/>
          <p:nvPr/>
        </p:nvSpPr>
        <p:spPr>
          <a:xfrm>
            <a:off x="76200" y="95658"/>
            <a:ext cx="979376" cy="734531"/>
          </a:xfrm>
          <a:prstGeom prst="roundRect">
            <a:avLst>
              <a:gd name="adj" fmla="val 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10" name="Left Arrow 32"/>
          <p:cNvSpPr/>
          <p:nvPr/>
        </p:nvSpPr>
        <p:spPr>
          <a:xfrm rot="10800000">
            <a:off x="2321497" y="298723"/>
            <a:ext cx="330307" cy="326458"/>
          </a:xfrm>
          <a:prstGeom prst="leftArrow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67000">
                <a:schemeClr val="tx2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Rounded Rectangle 6"/>
          <p:cNvSpPr/>
          <p:nvPr/>
        </p:nvSpPr>
        <p:spPr>
          <a:xfrm>
            <a:off x="1377332" y="95657"/>
            <a:ext cx="979376" cy="734531"/>
          </a:xfrm>
          <a:prstGeom prst="roundRect">
            <a:avLst>
              <a:gd name="adj" fmla="val 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Draft </a:t>
            </a:r>
            <a:r>
              <a:rPr lang="en-US" sz="1000" b="1" dirty="0" err="1">
                <a:solidFill>
                  <a:schemeClr val="tx1"/>
                </a:solidFill>
              </a:rPr>
              <a:t>CEQA</a:t>
            </a:r>
            <a:r>
              <a:rPr lang="en-US" sz="1000" b="1" dirty="0">
                <a:solidFill>
                  <a:schemeClr val="tx1"/>
                </a:solidFill>
              </a:rPr>
              <a:t> Document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1" name="Left Arrow 32"/>
          <p:cNvSpPr/>
          <p:nvPr/>
        </p:nvSpPr>
        <p:spPr>
          <a:xfrm rot="10800000">
            <a:off x="3622631" y="298724"/>
            <a:ext cx="330307" cy="326458"/>
          </a:xfrm>
          <a:prstGeom prst="leftArrow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67000">
                <a:schemeClr val="tx2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Rounded Rectangle 6"/>
          <p:cNvSpPr/>
          <p:nvPr/>
        </p:nvSpPr>
        <p:spPr>
          <a:xfrm>
            <a:off x="2674616" y="95658"/>
            <a:ext cx="979376" cy="734531"/>
          </a:xfrm>
          <a:prstGeom prst="roundRect">
            <a:avLst>
              <a:gd name="adj" fmla="val 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Final </a:t>
            </a:r>
            <a:r>
              <a:rPr lang="en-US" sz="1000" b="1" dirty="0" err="1">
                <a:solidFill>
                  <a:schemeClr val="tx1"/>
                </a:solidFill>
              </a:rPr>
              <a:t>CEQA</a:t>
            </a:r>
            <a:r>
              <a:rPr lang="en-US" sz="1000" b="1" dirty="0">
                <a:solidFill>
                  <a:schemeClr val="tx1"/>
                </a:solidFill>
              </a:rPr>
              <a:t> Document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973624" y="95657"/>
            <a:ext cx="979376" cy="73453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000" b="1" dirty="0" err="1" smtClean="0">
                <a:solidFill>
                  <a:schemeClr val="bg1"/>
                </a:solidFill>
              </a:rPr>
              <a:t>CPUC</a:t>
            </a:r>
            <a:r>
              <a:rPr lang="en-US" sz="1000" b="1" dirty="0" smtClean="0">
                <a:solidFill>
                  <a:schemeClr val="bg1"/>
                </a:solidFill>
              </a:rPr>
              <a:t> </a:t>
            </a:r>
            <a:br>
              <a:rPr lang="en-US" sz="1000" b="1" dirty="0" smtClean="0">
                <a:solidFill>
                  <a:schemeClr val="bg1"/>
                </a:solidFill>
              </a:rPr>
            </a:br>
            <a:r>
              <a:rPr lang="en-US" sz="1000" b="1" dirty="0" smtClean="0">
                <a:solidFill>
                  <a:schemeClr val="bg1"/>
                </a:solidFill>
              </a:rPr>
              <a:t>Decision</a:t>
            </a:r>
            <a:endParaRPr lang="en-US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22571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5894104</TotalTime>
  <Words>32</Words>
  <Application>Microsoft Office PowerPoint</Application>
  <PresentationFormat>Custom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1_Custom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David Jorns</dc:creator>
  <cp:lastModifiedBy>Dave Jorns</cp:lastModifiedBy>
  <cp:revision>536</cp:revision>
  <cp:lastPrinted>2016-08-25T19:53:46Z</cp:lastPrinted>
  <dcterms:created xsi:type="dcterms:W3CDTF">2014-01-26T18:30:09Z</dcterms:created>
  <dcterms:modified xsi:type="dcterms:W3CDTF">2016-08-25T19:58:11Z</dcterms:modified>
</cp:coreProperties>
</file>