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5D_6842D956.xml" ContentType="application/vnd.ms-powerpoint.comments+xml"/>
  <Override PartName="/ppt/notesSlides/notesSlide3.xml" ContentType="application/vnd.openxmlformats-officedocument.presentationml.notesSlide+xml"/>
  <Override PartName="/ppt/comments/modernComment_15B_BE3BC7AC.xml" ContentType="application/vnd.ms-powerpoint.comments+xml"/>
  <Override PartName="/ppt/notesSlides/notesSlide4.xml" ContentType="application/vnd.openxmlformats-officedocument.presentationml.notesSlide+xml"/>
  <Override PartName="/ppt/comments/modernComment_158_8E73629.xml" ContentType="application/vnd.ms-powerpoint.comments+xml"/>
  <Override PartName="/ppt/notesSlides/notesSlide5.xml" ContentType="application/vnd.openxmlformats-officedocument.presentationml.notesSlide+xml"/>
  <Override PartName="/ppt/comments/modernComment_150_BA3FCBAD.xml" ContentType="application/vnd.ms-powerpoint.comments+xml"/>
  <Override PartName="/ppt/notesSlides/notesSlide6.xml" ContentType="application/vnd.openxmlformats-officedocument.presentationml.notesSlide+xml"/>
  <Override PartName="/ppt/comments/modernComment_159_FBCB2DB6.xml" ContentType="application/vnd.ms-powerpoint.comments+xml"/>
  <Override PartName="/ppt/notesSlides/notesSlide7.xml" ContentType="application/vnd.openxmlformats-officedocument.presentationml.notesSlide+xml"/>
  <Override PartName="/ppt/comments/modernComment_167_DE3536F3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54_C8391936.xml" ContentType="application/vnd.ms-powerpoint.comments+xml"/>
  <Override PartName="/ppt/notesSlides/notesSlide12.xml" ContentType="application/vnd.openxmlformats-officedocument.presentationml.notesSlide+xml"/>
  <Override PartName="/ppt/comments/modernComment_165_461E0E88.xml" ContentType="application/vnd.ms-powerpoint.comments+xml"/>
  <Override PartName="/ppt/notesSlides/notesSlide13.xml" ContentType="application/vnd.openxmlformats-officedocument.presentationml.notesSlide+xml"/>
  <Override PartName="/ppt/comments/modernComment_155_C926B2E2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14C_60AB7042.xml" ContentType="application/vnd.ms-powerpoint.comments+xml"/>
  <Override PartName="/ppt/notesSlides/notesSlide16.xml" ContentType="application/vnd.openxmlformats-officedocument.presentationml.notesSlide+xml"/>
  <Override PartName="/ppt/comments/modernComment_152_52871343.xml" ContentType="application/vnd.ms-powerpoint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modernComment_12E_5450DC5F.xml" ContentType="application/vnd.ms-powerpoint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modernComment_163_A55B784A.xml" ContentType="application/vnd.ms-powerpoint.comment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0" r:id="rId5"/>
    <p:sldMasterId id="2147483661" r:id="rId6"/>
    <p:sldMasterId id="2147483674" r:id="rId7"/>
    <p:sldMasterId id="2147483687" r:id="rId8"/>
  </p:sldMasterIdLst>
  <p:notesMasterIdLst>
    <p:notesMasterId r:id="rId30"/>
  </p:notesMasterIdLst>
  <p:sldIdLst>
    <p:sldId id="257" r:id="rId9"/>
    <p:sldId id="349" r:id="rId10"/>
    <p:sldId id="347" r:id="rId11"/>
    <p:sldId id="344" r:id="rId12"/>
    <p:sldId id="336" r:id="rId13"/>
    <p:sldId id="345" r:id="rId14"/>
    <p:sldId id="359" r:id="rId15"/>
    <p:sldId id="360" r:id="rId16"/>
    <p:sldId id="335" r:id="rId17"/>
    <p:sldId id="346" r:id="rId18"/>
    <p:sldId id="340" r:id="rId19"/>
    <p:sldId id="357" r:id="rId20"/>
    <p:sldId id="341" r:id="rId21"/>
    <p:sldId id="358" r:id="rId22"/>
    <p:sldId id="332" r:id="rId23"/>
    <p:sldId id="338" r:id="rId24"/>
    <p:sldId id="351" r:id="rId25"/>
    <p:sldId id="302" r:id="rId26"/>
    <p:sldId id="353" r:id="rId27"/>
    <p:sldId id="354" r:id="rId28"/>
    <p:sldId id="35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B55F15-C39B-94C3-B6CA-D507A0BB4B45}" name="Silvia Yanez" initials="SY" userId="Silvia Yanez" providerId="None"/>
  <p188:author id="{51E4B323-E895-476E-3268-52CE89D342E9}" name="Sison-Lebrilla, Elaine" initials="SE" userId="S::elaine.sison-lebrilla@cpuc.ca.gov::e18c87c1-f540-4109-bc6d-121b28dd96b9" providerId="AD"/>
  <p188:author id="{0655D453-5659-B164-94F2-8BB5A4B2931C}" name="Marisol Guzman" initials="MG" userId="S::MGuzman@esassoc.com::b7a00052-6685-4ec9-9e9d-4de08653eb67" providerId="AD"/>
  <p188:author id="{06ACD176-5EAB-722E-E4F4-30B579F9EFA2}" name="Alexander, Tommy" initials="AT" userId="S::tommy.alexander@cpuc.ca.gov::ad7c80f2-c943-45c4-b3f6-24f7821cf5ec" providerId="AD"/>
  <p188:author id="{8C2B6F8A-B375-6653-D1A0-1D19D3A6E08F}" name="Alexander, Tommy" initials="TA" userId="S::Tommy.Alexander@cpuc.ca.gov::ad7c80f2-c943-45c4-b3f6-24f7821cf5ec" providerId="AD"/>
  <p188:author id="{F1D25992-6005-4238-4F95-DDBBAAA86C92}" name="Valisa Nez" initials="VN" userId="Valisa Nez" providerId="None"/>
  <p188:author id="{F13A28B8-721A-A214-6C68-88F644288511}" name="Wilson, Michelle" initials="" userId="S::Michelle.Wilson@cpuc.ca.gov::d5c0b414-6994-4738-8003-b4683f9b82b1" providerId="AD"/>
  <p188:author id="{23FD4CBB-D964-12DE-D70C-31DDDFCFBED2}" name="Rosalind Searle" initials="RS" userId="S::RSearle@esassoc.com::3603c892-9ef6-4262-a14f-fb52e7042f9f" providerId="AD"/>
  <p188:author id="{49A7F0C0-8CE3-63B9-08EB-28ACC9D10E50}" name="Rosalind Searle" initials="RS" userId="Rosalind Searle" providerId="None"/>
  <p188:author id="{62E1EBE1-1BF2-ACEF-EF45-FC27516DE93C}" name="Tesfai, Leuwam" initials="LT" userId="S::leuwam.tesfai@cpuc.ca.gov::97e49045-5c4a-47c4-96e6-1f651bceb7e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77B7"/>
    <a:srgbClr val="F7AE2A"/>
    <a:srgbClr val="415D7B"/>
    <a:srgbClr val="5E82AA"/>
    <a:srgbClr val="2A3C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8/10/relationships/authors" Target="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ia Yanez" userId="3754.oneesa.egnyte.com_tp_egnyte_plus" providerId="OAuth2" clId="{F9965D01-20B9-48E1-99AB-13A510BB437D}"/>
    <pc:docChg chg="custSel modSld">
      <pc:chgData name="Silvia Yanez" userId="3754.oneesa.egnyte.com_tp_egnyte_plus" providerId="OAuth2" clId="{F9965D01-20B9-48E1-99AB-13A510BB437D}" dt="2025-07-18T20:19:58.231" v="43" actId="20577"/>
      <pc:docMkLst>
        <pc:docMk/>
      </pc:docMkLst>
      <pc:sldChg chg="modSp mod">
        <pc:chgData name="Silvia Yanez" userId="3754.oneesa.egnyte.com_tp_egnyte_plus" providerId="OAuth2" clId="{F9965D01-20B9-48E1-99AB-13A510BB437D}" dt="2025-07-18T20:19:58.231" v="43" actId="20577"/>
        <pc:sldMkLst>
          <pc:docMk/>
          <pc:sldMk cId="1384584003" sldId="338"/>
        </pc:sldMkLst>
        <pc:spChg chg="mod">
          <ac:chgData name="Silvia Yanez" userId="3754.oneesa.egnyte.com_tp_egnyte_plus" providerId="OAuth2" clId="{F9965D01-20B9-48E1-99AB-13A510BB437D}" dt="2025-07-18T20:19:58.231" v="43" actId="20577"/>
          <ac:spMkLst>
            <pc:docMk/>
            <pc:sldMk cId="1384584003" sldId="338"/>
            <ac:spMk id="35" creationId="{1E2BFC55-D893-B23F-F606-32E3E39D8FAA}"/>
          </ac:spMkLst>
        </pc:spChg>
      </pc:sldChg>
      <pc:sldChg chg="modSp mod">
        <pc:chgData name="Silvia Yanez" userId="3754.oneesa.egnyte.com_tp_egnyte_plus" providerId="OAuth2" clId="{F9965D01-20B9-48E1-99AB-13A510BB437D}" dt="2025-07-18T20:07:07.202" v="0" actId="1076"/>
        <pc:sldMkLst>
          <pc:docMk/>
          <pc:sldMk cId="3191588780" sldId="347"/>
        </pc:sldMkLst>
        <pc:spChg chg="mod">
          <ac:chgData name="Silvia Yanez" userId="3754.oneesa.egnyte.com_tp_egnyte_plus" providerId="OAuth2" clId="{F9965D01-20B9-48E1-99AB-13A510BB437D}" dt="2025-07-18T20:07:07.202" v="0" actId="1076"/>
          <ac:spMkLst>
            <pc:docMk/>
            <pc:sldMk cId="3191588780" sldId="347"/>
            <ac:spMk id="2" creationId="{E0D3C9D3-7A9D-61EE-48B2-DB21A4D57FE8}"/>
          </ac:spMkLst>
        </pc:spChg>
      </pc:sldChg>
      <pc:sldChg chg="modSp mod">
        <pc:chgData name="Silvia Yanez" userId="3754.oneesa.egnyte.com_tp_egnyte_plus" providerId="OAuth2" clId="{F9965D01-20B9-48E1-99AB-13A510BB437D}" dt="2025-07-18T20:16:50.735" v="40" actId="6549"/>
        <pc:sldMkLst>
          <pc:docMk/>
          <pc:sldMk cId="1176374920" sldId="357"/>
        </pc:sldMkLst>
        <pc:graphicFrameChg chg="modGraphic">
          <ac:chgData name="Silvia Yanez" userId="3754.oneesa.egnyte.com_tp_egnyte_plus" providerId="OAuth2" clId="{F9965D01-20B9-48E1-99AB-13A510BB437D}" dt="2025-07-18T20:16:50.735" v="40" actId="6549"/>
          <ac:graphicFrameMkLst>
            <pc:docMk/>
            <pc:sldMk cId="1176374920" sldId="357"/>
            <ac:graphicFrameMk id="3" creationId="{0A52370F-FEB8-8DC2-B28D-774A0C9AD386}"/>
          </ac:graphicFrameMkLst>
        </pc:graphicFrameChg>
      </pc:sldChg>
    </pc:docChg>
  </pc:docChgLst>
  <pc:docChgLst>
    <pc:chgData name="Rosalind Searle" userId="3480.oneesa.egnyte.com_tp_egnyte_plus" providerId="OAuth2" clId="{A4B13DD8-1AB2-453D-A254-8F7CC733A712}"/>
    <pc:docChg chg="delSld">
      <pc:chgData name="Rosalind Searle" userId="3480.oneesa.egnyte.com_tp_egnyte_plus" providerId="OAuth2" clId="{A4B13DD8-1AB2-453D-A254-8F7CC733A712}" dt="2025-07-28T15:49:42.061" v="0" actId="2696"/>
      <pc:docMkLst>
        <pc:docMk/>
      </pc:docMkLst>
      <pc:sldChg chg="del">
        <pc:chgData name="Rosalind Searle" userId="3480.oneesa.egnyte.com_tp_egnyte_plus" providerId="OAuth2" clId="{A4B13DD8-1AB2-453D-A254-8F7CC733A712}" dt="2025-07-28T15:49:42.061" v="0" actId="2696"/>
        <pc:sldMkLst>
          <pc:docMk/>
          <pc:sldMk cId="2988929248" sldId="348"/>
        </pc:sldMkLst>
      </pc:sldChg>
    </pc:docChg>
  </pc:docChgLst>
  <pc:docChgLst>
    <pc:chgData name="Valisa Nez" userId="2621.oneesa.egnyte.com_tp_egnyte_plus" providerId="OAuth2" clId="{9F5DFE9A-CCD8-4DA0-BE1D-76D162E6B95F}"/>
    <pc:docChg chg="undo custSel modSld">
      <pc:chgData name="Valisa Nez" userId="2621.oneesa.egnyte.com_tp_egnyte_plus" providerId="OAuth2" clId="{9F5DFE9A-CCD8-4DA0-BE1D-76D162E6B95F}" dt="2025-07-16T22:51:00.048" v="56" actId="20577"/>
      <pc:docMkLst>
        <pc:docMk/>
      </pc:docMkLst>
      <pc:sldChg chg="modSp mod">
        <pc:chgData name="Valisa Nez" userId="2621.oneesa.egnyte.com_tp_egnyte_plus" providerId="OAuth2" clId="{9F5DFE9A-CCD8-4DA0-BE1D-76D162E6B95F}" dt="2025-07-16T22:51:00.048" v="56" actId="20577"/>
        <pc:sldMkLst>
          <pc:docMk/>
          <pc:sldMk cId="4270809279" sldId="257"/>
        </pc:sldMkLst>
        <pc:spChg chg="mod">
          <ac:chgData name="Valisa Nez" userId="2621.oneesa.egnyte.com_tp_egnyte_plus" providerId="OAuth2" clId="{9F5DFE9A-CCD8-4DA0-BE1D-76D162E6B95F}" dt="2025-07-16T22:51:00.048" v="56" actId="20577"/>
          <ac:spMkLst>
            <pc:docMk/>
            <pc:sldMk cId="4270809279" sldId="257"/>
            <ac:spMk id="2" creationId="{2743D9E9-B0A2-904D-9E33-1C1DE5F4DC4E}"/>
          </ac:spMkLst>
        </pc:spChg>
      </pc:sldChg>
      <pc:sldChg chg="modSp mod">
        <pc:chgData name="Valisa Nez" userId="2621.oneesa.egnyte.com_tp_egnyte_plus" providerId="OAuth2" clId="{9F5DFE9A-CCD8-4DA0-BE1D-76D162E6B95F}" dt="2025-07-16T22:07:57.477" v="27" actId="20577"/>
        <pc:sldMkLst>
          <pc:docMk/>
          <pc:sldMk cId="1621848130" sldId="332"/>
        </pc:sldMkLst>
        <pc:spChg chg="mod">
          <ac:chgData name="Valisa Nez" userId="2621.oneesa.egnyte.com_tp_egnyte_plus" providerId="OAuth2" clId="{9F5DFE9A-CCD8-4DA0-BE1D-76D162E6B95F}" dt="2025-07-16T22:07:57.477" v="27" actId="20577"/>
          <ac:spMkLst>
            <pc:docMk/>
            <pc:sldMk cId="1621848130" sldId="332"/>
            <ac:spMk id="35" creationId="{7616593A-9C8B-9783-B960-AA0F8A2B8DBD}"/>
          </ac:spMkLst>
        </pc:spChg>
      </pc:sldChg>
      <pc:sldChg chg="modSp mod">
        <pc:chgData name="Valisa Nez" userId="2621.oneesa.egnyte.com_tp_egnyte_plus" providerId="OAuth2" clId="{9F5DFE9A-CCD8-4DA0-BE1D-76D162E6B95F}" dt="2025-07-16T22:02:00.695" v="25" actId="20577"/>
        <pc:sldMkLst>
          <pc:docMk/>
          <pc:sldMk cId="3359185206" sldId="340"/>
        </pc:sldMkLst>
        <pc:spChg chg="mod">
          <ac:chgData name="Valisa Nez" userId="2621.oneesa.egnyte.com_tp_egnyte_plus" providerId="OAuth2" clId="{9F5DFE9A-CCD8-4DA0-BE1D-76D162E6B95F}" dt="2025-07-16T22:02:00.695" v="25" actId="20577"/>
          <ac:spMkLst>
            <pc:docMk/>
            <pc:sldMk cId="3359185206" sldId="340"/>
            <ac:spMk id="35" creationId="{E7823CEB-9E19-6EC2-1C82-E17A1C2A53CB}"/>
          </ac:spMkLst>
        </pc:spChg>
      </pc:sldChg>
      <pc:sldChg chg="modSp mod">
        <pc:chgData name="Valisa Nez" userId="2621.oneesa.egnyte.com_tp_egnyte_plus" providerId="OAuth2" clId="{9F5DFE9A-CCD8-4DA0-BE1D-76D162E6B95F}" dt="2025-07-16T21:55:18.805" v="24" actId="20577"/>
        <pc:sldMkLst>
          <pc:docMk/>
          <pc:sldMk cId="3191588780" sldId="347"/>
        </pc:sldMkLst>
        <pc:spChg chg="mod">
          <ac:chgData name="Valisa Nez" userId="2621.oneesa.egnyte.com_tp_egnyte_plus" providerId="OAuth2" clId="{9F5DFE9A-CCD8-4DA0-BE1D-76D162E6B95F}" dt="2025-07-16T21:55:18.805" v="24" actId="20577"/>
          <ac:spMkLst>
            <pc:docMk/>
            <pc:sldMk cId="3191588780" sldId="347"/>
            <ac:spMk id="2" creationId="{E0D3C9D3-7A9D-61EE-48B2-DB21A4D57FE8}"/>
          </ac:spMkLst>
        </pc:spChg>
      </pc:sldChg>
    </pc:docChg>
  </pc:docChgLst>
  <pc:docChgLst>
    <pc:chgData name="Valisa Nez" userId="2621.oneesa.egnyte.com_tp_egnyte_plus" providerId="OAuth2" clId="{07C7ABD0-45AE-4661-8560-AF5686974C89}"/>
    <pc:docChg chg="undo redo custSel modSld">
      <pc:chgData name="Valisa Nez" userId="2621.oneesa.egnyte.com_tp_egnyte_plus" providerId="OAuth2" clId="{07C7ABD0-45AE-4661-8560-AF5686974C89}" dt="2025-07-17T23:25:39.886" v="101" actId="20577"/>
      <pc:docMkLst>
        <pc:docMk/>
      </pc:docMkLst>
      <pc:sldChg chg="modSp mod">
        <pc:chgData name="Valisa Nez" userId="2621.oneesa.egnyte.com_tp_egnyte_plus" providerId="OAuth2" clId="{07C7ABD0-45AE-4661-8560-AF5686974C89}" dt="2025-07-17T23:25:39.886" v="101" actId="20577"/>
        <pc:sldMkLst>
          <pc:docMk/>
          <pc:sldMk cId="1621848130" sldId="332"/>
        </pc:sldMkLst>
        <pc:spChg chg="mod">
          <ac:chgData name="Valisa Nez" userId="2621.oneesa.egnyte.com_tp_egnyte_plus" providerId="OAuth2" clId="{07C7ABD0-45AE-4661-8560-AF5686974C89}" dt="2025-07-17T23:25:39.886" v="101" actId="20577"/>
          <ac:spMkLst>
            <pc:docMk/>
            <pc:sldMk cId="1621848130" sldId="332"/>
            <ac:spMk id="35" creationId="{7616593A-9C8B-9783-B960-AA0F8A2B8DBD}"/>
          </ac:spMkLst>
        </pc:spChg>
      </pc:sldChg>
      <pc:sldChg chg="modSp mod">
        <pc:chgData name="Valisa Nez" userId="2621.oneesa.egnyte.com_tp_egnyte_plus" providerId="OAuth2" clId="{07C7ABD0-45AE-4661-8560-AF5686974C89}" dt="2025-07-17T23:18:23.573" v="10" actId="20577"/>
        <pc:sldMkLst>
          <pc:docMk/>
          <pc:sldMk cId="3359185206" sldId="340"/>
        </pc:sldMkLst>
        <pc:spChg chg="mod">
          <ac:chgData name="Valisa Nez" userId="2621.oneesa.egnyte.com_tp_egnyte_plus" providerId="OAuth2" clId="{07C7ABD0-45AE-4661-8560-AF5686974C89}" dt="2025-07-17T23:18:23.573" v="10" actId="20577"/>
          <ac:spMkLst>
            <pc:docMk/>
            <pc:sldMk cId="3359185206" sldId="340"/>
            <ac:spMk id="35" creationId="{E7823CEB-9E19-6EC2-1C82-E17A1C2A53CB}"/>
          </ac:spMkLst>
        </pc:spChg>
      </pc:sldChg>
    </pc:docChg>
  </pc:docChgLst>
  <pc:docChgLst>
    <pc:chgData name="Dave Davis" userId="420.oneesa.egnyte.com_tp_egnyte_plus" providerId="OAuth2" clId="{7940E60A-C8DE-4E42-BDFB-3996EFFEA681}"/>
    <pc:docChg chg="custSel modSld">
      <pc:chgData name="Dave Davis" userId="420.oneesa.egnyte.com_tp_egnyte_plus" providerId="OAuth2" clId="{7940E60A-C8DE-4E42-BDFB-3996EFFEA681}" dt="2025-07-07T18:42:54.832" v="311" actId="20577"/>
      <pc:docMkLst>
        <pc:docMk/>
      </pc:docMkLst>
      <pc:sldChg chg="modNotesTx">
        <pc:chgData name="Dave Davis" userId="420.oneesa.egnyte.com_tp_egnyte_plus" providerId="OAuth2" clId="{7940E60A-C8DE-4E42-BDFB-3996EFFEA681}" dt="2025-07-07T18:04:52.499" v="95" actId="20577"/>
        <pc:sldMkLst>
          <pc:docMk/>
          <pc:sldMk cId="1279110218" sldId="335"/>
        </pc:sldMkLst>
      </pc:sldChg>
      <pc:sldChg chg="modNotesTx">
        <pc:chgData name="Dave Davis" userId="420.oneesa.egnyte.com_tp_egnyte_plus" providerId="OAuth2" clId="{7940E60A-C8DE-4E42-BDFB-3996EFFEA681}" dt="2025-07-07T18:04:37.978" v="87" actId="20577"/>
        <pc:sldMkLst>
          <pc:docMk/>
          <pc:sldMk cId="3124743085" sldId="336"/>
        </pc:sldMkLst>
      </pc:sldChg>
      <pc:sldChg chg="modNotesTx">
        <pc:chgData name="Dave Davis" userId="420.oneesa.egnyte.com_tp_egnyte_plus" providerId="OAuth2" clId="{7940E60A-C8DE-4E42-BDFB-3996EFFEA681}" dt="2025-07-07T18:42:54.832" v="311" actId="20577"/>
        <pc:sldMkLst>
          <pc:docMk/>
          <pc:sldMk cId="3359185206" sldId="340"/>
        </pc:sldMkLst>
      </pc:sldChg>
      <pc:sldChg chg="modNotesTx">
        <pc:chgData name="Dave Davis" userId="420.oneesa.egnyte.com_tp_egnyte_plus" providerId="OAuth2" clId="{7940E60A-C8DE-4E42-BDFB-3996EFFEA681}" dt="2025-07-07T18:04:29.062" v="79" actId="20577"/>
        <pc:sldMkLst>
          <pc:docMk/>
          <pc:sldMk cId="149370409" sldId="344"/>
        </pc:sldMkLst>
      </pc:sldChg>
      <pc:sldChg chg="modNotesTx">
        <pc:chgData name="Dave Davis" userId="420.oneesa.egnyte.com_tp_egnyte_plus" providerId="OAuth2" clId="{7940E60A-C8DE-4E42-BDFB-3996EFFEA681}" dt="2025-07-07T18:04:43.098" v="91" actId="20577"/>
        <pc:sldMkLst>
          <pc:docMk/>
          <pc:sldMk cId="4224396726" sldId="345"/>
        </pc:sldMkLst>
      </pc:sldChg>
      <pc:sldChg chg="modNotesTx">
        <pc:chgData name="Dave Davis" userId="420.oneesa.egnyte.com_tp_egnyte_plus" providerId="OAuth2" clId="{7940E60A-C8DE-4E42-BDFB-3996EFFEA681}" dt="2025-07-07T18:40:51.836" v="213" actId="5793"/>
        <pc:sldMkLst>
          <pc:docMk/>
          <pc:sldMk cId="2692047342" sldId="346"/>
        </pc:sldMkLst>
      </pc:sldChg>
      <pc:sldChg chg="modNotesTx">
        <pc:chgData name="Dave Davis" userId="420.oneesa.egnyte.com_tp_egnyte_plus" providerId="OAuth2" clId="{7940E60A-C8DE-4E42-BDFB-3996EFFEA681}" dt="2025-07-07T18:18:46.390" v="159" actId="20577"/>
        <pc:sldMkLst>
          <pc:docMk/>
          <pc:sldMk cId="3191588780" sldId="347"/>
        </pc:sldMkLst>
      </pc:sldChg>
    </pc:docChg>
  </pc:docChgLst>
  <pc:docChgLst>
    <pc:chgData name="Rosalind Searle" userId="3480.oneesa.egnyte.com_tp_egnyte_plus" providerId="OAuth2" clId="{CB76E6DF-C01F-47EB-A23F-D8C2F0EF1CEE}"/>
    <pc:docChg chg="custSel addSld modSld">
      <pc:chgData name="Rosalind Searle" userId="3480.oneesa.egnyte.com_tp_egnyte_plus" providerId="OAuth2" clId="{CB76E6DF-C01F-47EB-A23F-D8C2F0EF1CEE}" dt="2025-07-18T22:14:05.897" v="1213" actId="20577"/>
      <pc:docMkLst>
        <pc:docMk/>
      </pc:docMkLst>
      <pc:sldChg chg="modSp mod">
        <pc:chgData name="Rosalind Searle" userId="3480.oneesa.egnyte.com_tp_egnyte_plus" providerId="OAuth2" clId="{CB76E6DF-C01F-47EB-A23F-D8C2F0EF1CEE}" dt="2025-07-17T20:49:43.575" v="10" actId="20577"/>
        <pc:sldMkLst>
          <pc:docMk/>
          <pc:sldMk cId="4270809279" sldId="257"/>
        </pc:sldMkLst>
        <pc:spChg chg="mod">
          <ac:chgData name="Rosalind Searle" userId="3480.oneesa.egnyte.com_tp_egnyte_plus" providerId="OAuth2" clId="{CB76E6DF-C01F-47EB-A23F-D8C2F0EF1CEE}" dt="2025-07-17T20:49:43.575" v="10" actId="20577"/>
          <ac:spMkLst>
            <pc:docMk/>
            <pc:sldMk cId="4270809279" sldId="257"/>
            <ac:spMk id="3" creationId="{769610A6-BF99-D444-8765-3D077C18B11A}"/>
          </ac:spMkLst>
        </pc:spChg>
      </pc:sldChg>
      <pc:sldChg chg="modSp mod modCm">
        <pc:chgData name="Rosalind Searle" userId="3480.oneesa.egnyte.com_tp_egnyte_plus" providerId="OAuth2" clId="{CB76E6DF-C01F-47EB-A23F-D8C2F0EF1CEE}" dt="2025-07-18T20:33:38.564" v="1063" actId="20577"/>
        <pc:sldMkLst>
          <pc:docMk/>
          <pc:sldMk cId="1621848130" sldId="332"/>
        </pc:sldMkLst>
        <pc:spChg chg="mod">
          <ac:chgData name="Rosalind Searle" userId="3480.oneesa.egnyte.com_tp_egnyte_plus" providerId="OAuth2" clId="{CB76E6DF-C01F-47EB-A23F-D8C2F0EF1CEE}" dt="2025-07-18T20:33:38.564" v="1063" actId="20577"/>
          <ac:spMkLst>
            <pc:docMk/>
            <pc:sldMk cId="1621848130" sldId="332"/>
            <ac:spMk id="35" creationId="{7616593A-9C8B-9783-B960-AA0F8A2B8DB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osalind Searle" userId="3480.oneesa.egnyte.com_tp_egnyte_plus" providerId="OAuth2" clId="{CB76E6DF-C01F-47EB-A23F-D8C2F0EF1CEE}" dt="2025-07-18T20:33:38.564" v="1063" actId="20577"/>
              <pc2:cmMkLst xmlns:pc2="http://schemas.microsoft.com/office/powerpoint/2019/9/main/command">
                <pc:docMk/>
                <pc:sldMk cId="1621848130" sldId="332"/>
                <pc2:cmMk id="{91243522-DF41-4DF5-8EE8-CC8F5A1E3AAE}"/>
              </pc2:cmMkLst>
            </pc226:cmChg>
          </p:ext>
        </pc:extLst>
      </pc:sldChg>
      <pc:sldChg chg="modSp mod">
        <pc:chgData name="Rosalind Searle" userId="3480.oneesa.egnyte.com_tp_egnyte_plus" providerId="OAuth2" clId="{CB76E6DF-C01F-47EB-A23F-D8C2F0EF1CEE}" dt="2025-07-18T21:54:24.502" v="1202" actId="14"/>
        <pc:sldMkLst>
          <pc:docMk/>
          <pc:sldMk cId="3124743085" sldId="336"/>
        </pc:sldMkLst>
        <pc:spChg chg="mod">
          <ac:chgData name="Rosalind Searle" userId="3480.oneesa.egnyte.com_tp_egnyte_plus" providerId="OAuth2" clId="{CB76E6DF-C01F-47EB-A23F-D8C2F0EF1CEE}" dt="2025-07-18T21:54:17.497" v="1200" actId="20577"/>
          <ac:spMkLst>
            <pc:docMk/>
            <pc:sldMk cId="3124743085" sldId="336"/>
            <ac:spMk id="2" creationId="{F47E32D6-0F4F-A013-82A8-12B2041F3C75}"/>
          </ac:spMkLst>
        </pc:spChg>
        <pc:spChg chg="mod">
          <ac:chgData name="Rosalind Searle" userId="3480.oneesa.egnyte.com_tp_egnyte_plus" providerId="OAuth2" clId="{CB76E6DF-C01F-47EB-A23F-D8C2F0EF1CEE}" dt="2025-07-18T21:54:24.502" v="1202" actId="14"/>
          <ac:spMkLst>
            <pc:docMk/>
            <pc:sldMk cId="3124743085" sldId="336"/>
            <ac:spMk id="35" creationId="{AFBC3DE1-89D6-A006-03E4-68044698B7B2}"/>
          </ac:spMkLst>
        </pc:spChg>
      </pc:sldChg>
      <pc:sldChg chg="modSp mod modCm">
        <pc:chgData name="Rosalind Searle" userId="3480.oneesa.egnyte.com_tp_egnyte_plus" providerId="OAuth2" clId="{CB76E6DF-C01F-47EB-A23F-D8C2F0EF1CEE}" dt="2025-07-18T20:34:02.033" v="1080" actId="20577"/>
        <pc:sldMkLst>
          <pc:docMk/>
          <pc:sldMk cId="1384584003" sldId="338"/>
        </pc:sldMkLst>
        <pc:spChg chg="mod">
          <ac:chgData name="Rosalind Searle" userId="3480.oneesa.egnyte.com_tp_egnyte_plus" providerId="OAuth2" clId="{CB76E6DF-C01F-47EB-A23F-D8C2F0EF1CEE}" dt="2025-07-18T20:34:02.033" v="1080" actId="20577"/>
          <ac:spMkLst>
            <pc:docMk/>
            <pc:sldMk cId="1384584003" sldId="338"/>
            <ac:spMk id="35" creationId="{1E2BFC55-D893-B23F-F606-32E3E39D8FA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osalind Searle" userId="3480.oneesa.egnyte.com_tp_egnyte_plus" providerId="OAuth2" clId="{CB76E6DF-C01F-47EB-A23F-D8C2F0EF1CEE}" dt="2025-07-18T20:34:02.033" v="1080" actId="20577"/>
              <pc2:cmMkLst xmlns:pc2="http://schemas.microsoft.com/office/powerpoint/2019/9/main/command">
                <pc:docMk/>
                <pc:sldMk cId="1384584003" sldId="338"/>
                <pc2:cmMk id="{5A6A7056-6D65-46B4-947A-8E9468F30298}"/>
              </pc2:cmMkLst>
            </pc226:cmChg>
          </p:ext>
        </pc:extLst>
      </pc:sldChg>
      <pc:sldChg chg="modSp mod">
        <pc:chgData name="Rosalind Searle" userId="3480.oneesa.egnyte.com_tp_egnyte_plus" providerId="OAuth2" clId="{CB76E6DF-C01F-47EB-A23F-D8C2F0EF1CEE}" dt="2025-07-17T22:05:45.522" v="117" actId="14100"/>
        <pc:sldMkLst>
          <pc:docMk/>
          <pc:sldMk cId="3359185206" sldId="340"/>
        </pc:sldMkLst>
        <pc:spChg chg="mod">
          <ac:chgData name="Rosalind Searle" userId="3480.oneesa.egnyte.com_tp_egnyte_plus" providerId="OAuth2" clId="{CB76E6DF-C01F-47EB-A23F-D8C2F0EF1CEE}" dt="2025-07-17T22:05:45.522" v="117" actId="14100"/>
          <ac:spMkLst>
            <pc:docMk/>
            <pc:sldMk cId="3359185206" sldId="340"/>
            <ac:spMk id="35" creationId="{E7823CEB-9E19-6EC2-1C82-E17A1C2A53CB}"/>
          </ac:spMkLst>
        </pc:spChg>
      </pc:sldChg>
      <pc:sldChg chg="modSp mod">
        <pc:chgData name="Rosalind Searle" userId="3480.oneesa.egnyte.com_tp_egnyte_plus" providerId="OAuth2" clId="{CB76E6DF-C01F-47EB-A23F-D8C2F0EF1CEE}" dt="2025-07-17T21:26:17.401" v="116" actId="113"/>
        <pc:sldMkLst>
          <pc:docMk/>
          <pc:sldMk cId="149370409" sldId="344"/>
        </pc:sldMkLst>
        <pc:spChg chg="mod">
          <ac:chgData name="Rosalind Searle" userId="3480.oneesa.egnyte.com_tp_egnyte_plus" providerId="OAuth2" clId="{CB76E6DF-C01F-47EB-A23F-D8C2F0EF1CEE}" dt="2025-07-17T21:26:17.401" v="116" actId="113"/>
          <ac:spMkLst>
            <pc:docMk/>
            <pc:sldMk cId="149370409" sldId="344"/>
            <ac:spMk id="3" creationId="{21E9779E-1A13-098F-CFDE-8EEBF98FC76B}"/>
          </ac:spMkLst>
        </pc:spChg>
      </pc:sldChg>
      <pc:sldChg chg="modSp mod">
        <pc:chgData name="Rosalind Searle" userId="3480.oneesa.egnyte.com_tp_egnyte_plus" providerId="OAuth2" clId="{CB76E6DF-C01F-47EB-A23F-D8C2F0EF1CEE}" dt="2025-07-18T22:14:05.897" v="1213" actId="20577"/>
        <pc:sldMkLst>
          <pc:docMk/>
          <pc:sldMk cId="4224396726" sldId="345"/>
        </pc:sldMkLst>
        <pc:spChg chg="mod">
          <ac:chgData name="Rosalind Searle" userId="3480.oneesa.egnyte.com_tp_egnyte_plus" providerId="OAuth2" clId="{CB76E6DF-C01F-47EB-A23F-D8C2F0EF1CEE}" dt="2025-07-18T21:53:53.757" v="1166" actId="20577"/>
          <ac:spMkLst>
            <pc:docMk/>
            <pc:sldMk cId="4224396726" sldId="345"/>
            <ac:spMk id="2" creationId="{D6CFE05C-846A-E785-AA76-B276A739430D}"/>
          </ac:spMkLst>
        </pc:spChg>
        <pc:spChg chg="mod">
          <ac:chgData name="Rosalind Searle" userId="3480.oneesa.egnyte.com_tp_egnyte_plus" providerId="OAuth2" clId="{CB76E6DF-C01F-47EB-A23F-D8C2F0EF1CEE}" dt="2025-07-18T22:14:05.897" v="1213" actId="20577"/>
          <ac:spMkLst>
            <pc:docMk/>
            <pc:sldMk cId="4224396726" sldId="345"/>
            <ac:spMk id="3" creationId="{A3791D07-1F52-1E6B-EF88-32EEE9725EA7}"/>
          </ac:spMkLst>
        </pc:spChg>
      </pc:sldChg>
      <pc:sldChg chg="delSp modSp mod">
        <pc:chgData name="Rosalind Searle" userId="3480.oneesa.egnyte.com_tp_egnyte_plus" providerId="OAuth2" clId="{CB76E6DF-C01F-47EB-A23F-D8C2F0EF1CEE}" dt="2025-07-18T16:56:23.330" v="1051" actId="14100"/>
        <pc:sldMkLst>
          <pc:docMk/>
          <pc:sldMk cId="2988929248" sldId="348"/>
        </pc:sldMkLst>
      </pc:sldChg>
      <pc:sldChg chg="modSp mod">
        <pc:chgData name="Rosalind Searle" userId="3480.oneesa.egnyte.com_tp_egnyte_plus" providerId="OAuth2" clId="{CB76E6DF-C01F-47EB-A23F-D8C2F0EF1CEE}" dt="2025-07-17T20:49:27.505" v="3" actId="20577"/>
        <pc:sldMkLst>
          <pc:docMk/>
          <pc:sldMk cId="1749211478" sldId="349"/>
        </pc:sldMkLst>
        <pc:spChg chg="mod">
          <ac:chgData name="Rosalind Searle" userId="3480.oneesa.egnyte.com_tp_egnyte_plus" providerId="OAuth2" clId="{CB76E6DF-C01F-47EB-A23F-D8C2F0EF1CEE}" dt="2025-07-17T20:49:27.505" v="3" actId="20577"/>
          <ac:spMkLst>
            <pc:docMk/>
            <pc:sldMk cId="1749211478" sldId="349"/>
            <ac:spMk id="3" creationId="{7D823466-47D8-A39E-2C41-BC2FDCF951F9}"/>
          </ac:spMkLst>
        </pc:spChg>
      </pc:sldChg>
      <pc:sldChg chg="modSp mod">
        <pc:chgData name="Rosalind Searle" userId="3480.oneesa.egnyte.com_tp_egnyte_plus" providerId="OAuth2" clId="{CB76E6DF-C01F-47EB-A23F-D8C2F0EF1CEE}" dt="2025-07-18T21:11:04.349" v="1148" actId="20577"/>
        <pc:sldMkLst>
          <pc:docMk/>
          <pc:sldMk cId="1176374920" sldId="357"/>
        </pc:sldMkLst>
        <pc:graphicFrameChg chg="mod modGraphic">
          <ac:chgData name="Rosalind Searle" userId="3480.oneesa.egnyte.com_tp_egnyte_plus" providerId="OAuth2" clId="{CB76E6DF-C01F-47EB-A23F-D8C2F0EF1CEE}" dt="2025-07-18T21:11:04.349" v="1148" actId="20577"/>
          <ac:graphicFrameMkLst>
            <pc:docMk/>
            <pc:sldMk cId="1176374920" sldId="357"/>
            <ac:graphicFrameMk id="3" creationId="{0A52370F-FEB8-8DC2-B28D-774A0C9AD386}"/>
          </ac:graphicFrameMkLst>
        </pc:graphicFrameChg>
      </pc:sldChg>
      <pc:sldChg chg="modSp add mod">
        <pc:chgData name="Rosalind Searle" userId="3480.oneesa.egnyte.com_tp_egnyte_plus" providerId="OAuth2" clId="{CB76E6DF-C01F-47EB-A23F-D8C2F0EF1CEE}" dt="2025-07-18T21:54:03.720" v="1184" actId="20577"/>
        <pc:sldMkLst>
          <pc:docMk/>
          <pc:sldMk cId="3728029427" sldId="359"/>
        </pc:sldMkLst>
        <pc:spChg chg="mod">
          <ac:chgData name="Rosalind Searle" userId="3480.oneesa.egnyte.com_tp_egnyte_plus" providerId="OAuth2" clId="{CB76E6DF-C01F-47EB-A23F-D8C2F0EF1CEE}" dt="2025-07-18T21:54:03.720" v="1184" actId="20577"/>
          <ac:spMkLst>
            <pc:docMk/>
            <pc:sldMk cId="3728029427" sldId="359"/>
            <ac:spMk id="2" creationId="{668944EE-5D85-743C-456A-7B9E64545D07}"/>
          </ac:spMkLst>
        </pc:spChg>
        <pc:spChg chg="mod">
          <ac:chgData name="Rosalind Searle" userId="3480.oneesa.egnyte.com_tp_egnyte_plus" providerId="OAuth2" clId="{CB76E6DF-C01F-47EB-A23F-D8C2F0EF1CEE}" dt="2025-07-17T22:47:05.663" v="990" actId="113"/>
          <ac:spMkLst>
            <pc:docMk/>
            <pc:sldMk cId="3728029427" sldId="359"/>
            <ac:spMk id="3" creationId="{B6AD2274-8FE1-03D2-86B3-1EF23A20FD62}"/>
          </ac:spMkLst>
        </pc:spChg>
      </pc:sldChg>
    </pc:docChg>
  </pc:docChgLst>
  <pc:docChgLst>
    <pc:chgData name="Rosalind Searle" userId="3480.oneesa.egnyte.com_tp_egnyte_plus" providerId="OAuth2" clId="{3962C534-D2E9-4F36-AC2A-04133C209426}"/>
    <pc:docChg chg="custSel addSld modSld">
      <pc:chgData name="Rosalind Searle" userId="3480.oneesa.egnyte.com_tp_egnyte_plus" providerId="OAuth2" clId="{3962C534-D2E9-4F36-AC2A-04133C209426}" dt="2025-07-23T17:10:39.902" v="380" actId="20577"/>
      <pc:docMkLst>
        <pc:docMk/>
      </pc:docMkLst>
      <pc:sldChg chg="modSp mod">
        <pc:chgData name="Rosalind Searle" userId="3480.oneesa.egnyte.com_tp_egnyte_plus" providerId="OAuth2" clId="{3962C534-D2E9-4F36-AC2A-04133C209426}" dt="2025-07-23T16:51:10.159" v="185" actId="20577"/>
        <pc:sldMkLst>
          <pc:docMk/>
          <pc:sldMk cId="2988929248" sldId="348"/>
        </pc:sldMkLst>
      </pc:sldChg>
      <pc:sldChg chg="modNotesTx">
        <pc:chgData name="Rosalind Searle" userId="3480.oneesa.egnyte.com_tp_egnyte_plus" providerId="OAuth2" clId="{3962C534-D2E9-4F36-AC2A-04133C209426}" dt="2025-07-23T17:10:39.902" v="380" actId="20577"/>
        <pc:sldMkLst>
          <pc:docMk/>
          <pc:sldMk cId="1176374920" sldId="357"/>
        </pc:sldMkLst>
      </pc:sldChg>
      <pc:sldChg chg="modSp mod">
        <pc:chgData name="Rosalind Searle" userId="3480.oneesa.egnyte.com_tp_egnyte_plus" providerId="OAuth2" clId="{3962C534-D2E9-4F36-AC2A-04133C209426}" dt="2025-07-23T17:01:41.398" v="264" actId="113"/>
        <pc:sldMkLst>
          <pc:docMk/>
          <pc:sldMk cId="1680789823" sldId="358"/>
        </pc:sldMkLst>
        <pc:spChg chg="mod">
          <ac:chgData name="Rosalind Searle" userId="3480.oneesa.egnyte.com_tp_egnyte_plus" providerId="OAuth2" clId="{3962C534-D2E9-4F36-AC2A-04133C209426}" dt="2025-07-23T17:01:41.398" v="264" actId="113"/>
          <ac:spMkLst>
            <pc:docMk/>
            <pc:sldMk cId="1680789823" sldId="358"/>
            <ac:spMk id="35" creationId="{3BEB90CB-0C73-6F4B-EDF1-162D1827FB3F}"/>
          </ac:spMkLst>
        </pc:spChg>
      </pc:sldChg>
      <pc:sldChg chg="addSp delSp modSp mod">
        <pc:chgData name="Rosalind Searle" userId="3480.oneesa.egnyte.com_tp_egnyte_plus" providerId="OAuth2" clId="{3962C534-D2E9-4F36-AC2A-04133C209426}" dt="2025-07-23T17:07:23.333" v="270" actId="404"/>
        <pc:sldMkLst>
          <pc:docMk/>
          <pc:sldMk cId="3728029427" sldId="359"/>
        </pc:sldMkLst>
        <pc:spChg chg="mod">
          <ac:chgData name="Rosalind Searle" userId="3480.oneesa.egnyte.com_tp_egnyte_plus" providerId="OAuth2" clId="{3962C534-D2E9-4F36-AC2A-04133C209426}" dt="2025-07-23T17:07:23.333" v="270" actId="404"/>
          <ac:spMkLst>
            <pc:docMk/>
            <pc:sldMk cId="3728029427" sldId="359"/>
            <ac:spMk id="3" creationId="{B6AD2274-8FE1-03D2-86B3-1EF23A20FD62}"/>
          </ac:spMkLst>
        </pc:spChg>
        <pc:picChg chg="add mod">
          <ac:chgData name="Rosalind Searle" userId="3480.oneesa.egnyte.com_tp_egnyte_plus" providerId="OAuth2" clId="{3962C534-D2E9-4F36-AC2A-04133C209426}" dt="2025-07-23T16:52:22.286" v="188" actId="1076"/>
          <ac:picMkLst>
            <pc:docMk/>
            <pc:sldMk cId="3728029427" sldId="359"/>
            <ac:picMk id="4" creationId="{37847877-6937-BCD8-83E3-DE548D79679D}"/>
          </ac:picMkLst>
        </pc:picChg>
      </pc:sldChg>
      <pc:sldChg chg="modSp add mod">
        <pc:chgData name="Rosalind Searle" userId="3480.oneesa.egnyte.com_tp_egnyte_plus" providerId="OAuth2" clId="{3962C534-D2E9-4F36-AC2A-04133C209426}" dt="2025-07-23T17:07:27.650" v="271" actId="403"/>
        <pc:sldMkLst>
          <pc:docMk/>
          <pc:sldMk cId="1755936555" sldId="360"/>
        </pc:sldMkLst>
        <pc:spChg chg="mod">
          <ac:chgData name="Rosalind Searle" userId="3480.oneesa.egnyte.com_tp_egnyte_plus" providerId="OAuth2" clId="{3962C534-D2E9-4F36-AC2A-04133C209426}" dt="2025-07-23T17:07:27.650" v="271" actId="403"/>
          <ac:spMkLst>
            <pc:docMk/>
            <pc:sldMk cId="1755936555" sldId="360"/>
            <ac:spMk id="3" creationId="{4289A6A1-64E6-C73A-381F-6E2893055B27}"/>
          </ac:spMkLst>
        </pc:spChg>
      </pc:sldChg>
    </pc:docChg>
  </pc:docChgLst>
  <pc:docChgLst>
    <pc:chgData name="Silvia Yanez" userId="3754.oneesa.egnyte.com_tp_egnyte_plus" providerId="OAuth2" clId="{480ABC31-DD26-4B1C-B241-F6947F8FE93B}"/>
    <pc:docChg chg="modSld">
      <pc:chgData name="Silvia Yanez" userId="3754.oneesa.egnyte.com_tp_egnyte_plus" providerId="OAuth2" clId="{480ABC31-DD26-4B1C-B241-F6947F8FE93B}" dt="2025-07-22T18:49:30.736" v="12" actId="20577"/>
      <pc:docMkLst>
        <pc:docMk/>
      </pc:docMkLst>
      <pc:sldChg chg="modSp mod modCm">
        <pc:chgData name="Silvia Yanez" userId="3754.oneesa.egnyte.com_tp_egnyte_plus" providerId="OAuth2" clId="{480ABC31-DD26-4B1C-B241-F6947F8FE93B}" dt="2025-07-22T18:49:30.736" v="12" actId="20577"/>
        <pc:sldMkLst>
          <pc:docMk/>
          <pc:sldMk cId="1621848130" sldId="332"/>
        </pc:sldMkLst>
        <pc:spChg chg="mod">
          <ac:chgData name="Silvia Yanez" userId="3754.oneesa.egnyte.com_tp_egnyte_plus" providerId="OAuth2" clId="{480ABC31-DD26-4B1C-B241-F6947F8FE93B}" dt="2025-07-22T18:49:30.736" v="12" actId="20577"/>
          <ac:spMkLst>
            <pc:docMk/>
            <pc:sldMk cId="1621848130" sldId="332"/>
            <ac:spMk id="35" creationId="{7616593A-9C8B-9783-B960-AA0F8A2B8DB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ilvia Yanez" userId="3754.oneesa.egnyte.com_tp_egnyte_plus" providerId="OAuth2" clId="{480ABC31-DD26-4B1C-B241-F6947F8FE93B}" dt="2025-07-22T18:49:30.736" v="12" actId="20577"/>
              <pc2:cmMkLst xmlns:pc2="http://schemas.microsoft.com/office/powerpoint/2019/9/main/command">
                <pc:docMk/>
                <pc:sldMk cId="1621848130" sldId="332"/>
                <pc2:cmMk id="{91243522-DF41-4DF5-8EE8-CC8F5A1E3AAE}"/>
              </pc2:cmMkLst>
            </pc226:cmChg>
          </p:ext>
        </pc:extLst>
      </pc:sldChg>
    </pc:docChg>
  </pc:docChgLst>
  <pc:docChgLst>
    <pc:chgData name="Rosalind Searle" userId="3480.oneesa.egnyte.com_tp_egnyte_plus" providerId="OAuth2" clId="{A0FF4C2F-FA74-4BA3-B6B9-73EEDAB744A1}"/>
    <pc:docChg chg="modSld">
      <pc:chgData name="Rosalind Searle" userId="3480.oneesa.egnyte.com_tp_egnyte_plus" providerId="OAuth2" clId="{A0FF4C2F-FA74-4BA3-B6B9-73EEDAB744A1}" dt="2025-07-23T18:35:25.396" v="20" actId="20577"/>
      <pc:docMkLst>
        <pc:docMk/>
      </pc:docMkLst>
      <pc:sldChg chg="modSp mod modCm">
        <pc:chgData name="Rosalind Searle" userId="3480.oneesa.egnyte.com_tp_egnyte_plus" providerId="OAuth2" clId="{A0FF4C2F-FA74-4BA3-B6B9-73EEDAB744A1}" dt="2025-07-23T18:35:25.396" v="20" actId="20577"/>
        <pc:sldMkLst>
          <pc:docMk/>
          <pc:sldMk cId="3359185206" sldId="340"/>
        </pc:sldMkLst>
        <pc:spChg chg="mod">
          <ac:chgData name="Rosalind Searle" userId="3480.oneesa.egnyte.com_tp_egnyte_plus" providerId="OAuth2" clId="{A0FF4C2F-FA74-4BA3-B6B9-73EEDAB744A1}" dt="2025-07-23T18:35:25.396" v="20" actId="20577"/>
          <ac:spMkLst>
            <pc:docMk/>
            <pc:sldMk cId="3359185206" sldId="340"/>
            <ac:spMk id="35" creationId="{E7823CEB-9E19-6EC2-1C82-E17A1C2A53C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osalind Searle" userId="3480.oneesa.egnyte.com_tp_egnyte_plus" providerId="OAuth2" clId="{A0FF4C2F-FA74-4BA3-B6B9-73EEDAB744A1}" dt="2025-07-23T18:35:25.396" v="20" actId="20577"/>
              <pc2:cmMkLst xmlns:pc2="http://schemas.microsoft.com/office/powerpoint/2019/9/main/command">
                <pc:docMk/>
                <pc:sldMk cId="3359185206" sldId="340"/>
                <pc2:cmMk id="{7FA67C34-A50E-4B4A-BCC5-BD75198EE800}"/>
              </pc2:cmMkLst>
            </pc226:cmChg>
          </p:ext>
        </pc:extLst>
      </pc:sldChg>
    </pc:docChg>
  </pc:docChgLst>
</pc:chgInfo>
</file>

<file path=ppt/comments/modernComment_12E_5450DC5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38DCF51-16D1-42E0-A2C3-0E468C19BAAD}" authorId="{F1D25992-6005-4238-4F95-DDBBAAA86C92}" created="2025-07-17T23:29:23.780">
    <pc:sldMkLst xmlns:pc="http://schemas.microsoft.com/office/powerpoint/2013/main/command">
      <pc:docMk/>
      <pc:sldMk cId="1414585439" sldId="302"/>
    </pc:sldMkLst>
    <p188:txBody>
      <a:bodyPr/>
      <a:lstStyle/>
      <a:p>
        <a:r>
          <a:rPr lang="en-US"/>
          <a:t>Steven or Marisol to present the Public Comment slides?</a:t>
        </a:r>
      </a:p>
    </p188:txBody>
  </p188:cm>
</p188:cmLst>
</file>

<file path=ppt/comments/modernComment_14C_60AB704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1243522-DF41-4DF5-8EE8-CC8F5A1E3AAE}" authorId="{A3B55F15-C39B-94C3-B6CA-D507A0BB4B45}" status="resolved" created="2025-07-18T20:18:56.516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21848130" sldId="332"/>
      <ac:spMk id="35" creationId="{7616593A-9C8B-9783-B960-AA0F8A2B8DBD}"/>
      <ac:txMk cp="392" len="8">
        <ac:context len="506" hash="2578447915"/>
      </ac:txMk>
    </ac:txMkLst>
    <p188:pos x="7339343" y="3769995"/>
    <p188:replyLst>
      <p188:reply id="{5EA3B15A-6A87-470F-8DB5-82E33B882D22}" authorId="{49A7F0C0-8CE3-63B9-08EB-28ACC9D10E50}" created="2025-07-18T20:33:43.985">
        <p188:txBody>
          <a:bodyPr/>
          <a:lstStyle/>
          <a:p>
            <a:r>
              <a:rPr lang="en-US"/>
              <a:t>Added</a:t>
            </a:r>
          </a:p>
        </p188:txBody>
      </p188:reply>
    </p188:replyLst>
    <p188:txBody>
      <a:bodyPr/>
      <a:lstStyle/>
      <a:p>
        <a:r>
          <a:rPr lang="en-US"/>
          <a:t>By CPUC.</a:t>
        </a:r>
      </a:p>
    </p188:txBody>
  </p188:cm>
</p188:cmLst>
</file>

<file path=ppt/comments/modernComment_150_BA3FCBA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4BF8FC4-04DB-45F9-8412-E780B59AFB50}" authorId="{A3B55F15-C39B-94C3-B6CA-D507A0BB4B45}" status="resolved" created="2025-07-18T20:10:12.573" complete="100000">
    <pc:sldMkLst xmlns:pc="http://schemas.microsoft.com/office/powerpoint/2013/main/command">
      <pc:docMk/>
      <pc:sldMk cId="3124743085" sldId="336"/>
    </pc:sldMkLst>
    <p188:replyLst>
      <p188:reply id="{DAFDCCBA-D8EB-4FB8-B75A-7C0AC938B124}" authorId="{49A7F0C0-8CE3-63B9-08EB-28ACC9D10E50}" created="2025-07-18T21:54:29.281">
        <p188:txBody>
          <a:bodyPr/>
          <a:lstStyle/>
          <a:p>
            <a:r>
              <a:rPr lang="en-US"/>
              <a:t>Updated</a:t>
            </a:r>
          </a:p>
        </p188:txBody>
      </p188:reply>
    </p188:replyLst>
    <p188:txBody>
      <a:bodyPr/>
      <a:lstStyle/>
      <a:p>
        <a:r>
          <a:rPr lang="en-US"/>
          <a:t>Remove “include”. Change heading to “Project Objectives”</a:t>
        </a:r>
      </a:p>
    </p188:txBody>
  </p188:cm>
</p188:cmLst>
</file>

<file path=ppt/comments/modernComment_152_5287134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6A7056-6D65-46B4-947A-8E9468F30298}" authorId="{A3B55F15-C39B-94C3-B6CA-D507A0BB4B45}" status="resolved" created="2025-07-18T20:21:14.60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84584003" sldId="338"/>
      <ac:spMk id="35" creationId="{1E2BFC55-D893-B23F-F606-32E3E39D8FAA}"/>
      <ac:txMk cp="191" len="29">
        <ac:context len="475" hash="1977968992"/>
      </ac:txMk>
    </ac:txMkLst>
    <p188:pos x="8280903" y="1851836"/>
    <p188:replyLst>
      <p188:reply id="{677A14A9-1AA5-42E3-91A0-70218F59D32A}" authorId="{49A7F0C0-8CE3-63B9-08EB-28ACC9D10E50}" created="2025-07-18T20:34:07.696">
        <p188:txBody>
          <a:bodyPr/>
          <a:lstStyle/>
          <a:p>
            <a:r>
              <a:rPr lang="en-US"/>
              <a:t>Revised</a:t>
            </a:r>
          </a:p>
        </p188:txBody>
      </p188:reply>
    </p188:replyLst>
    <p188:txBody>
      <a:bodyPr/>
      <a:lstStyle/>
      <a:p>
        <a:r>
          <a:rPr lang="en-US"/>
          <a:t>I suggest saying “Pre-Construction Coordination”. The CPUC Decision may take 1-3 months.</a:t>
        </a:r>
      </a:p>
    </p188:txBody>
  </p188:cm>
</p188:cmLst>
</file>

<file path=ppt/comments/modernComment_154_C839193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78621E8-9483-4047-A3B4-1F5AB7A8CD59}" authorId="{F1D25992-6005-4238-4F95-DDBBAAA86C92}" status="resolved" created="2025-07-16T22:02:35.74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59185206" sldId="340"/>
      <ac:spMk id="35" creationId="{E7823CEB-9E19-6EC2-1C82-E17A1C2A53CB}"/>
    </ac:deMkLst>
    <p188:replyLst>
      <p188:reply id="{424C9A03-FC22-42BB-A068-C9AEB564C821}" authorId="{49A7F0C0-8CE3-63B9-08EB-28ACC9D10E50}" created="2025-07-17T22:07:21.396">
        <p188:txBody>
          <a:bodyPr/>
          <a:lstStyle/>
          <a:p>
            <a:r>
              <a:rPr lang="en-US"/>
              <a:t>Reached out to Ashleigh - will update</a:t>
            </a:r>
          </a:p>
        </p188:txBody>
      </p188:reply>
      <p188:reply id="{A697C7A8-1C70-4EC6-BEE1-5FDA12272EFE}" authorId="{49A7F0C0-8CE3-63B9-08EB-28ACC9D10E50}" created="2025-07-17T22:25:24.876">
        <p188:txBody>
          <a:bodyPr/>
          <a:lstStyle/>
          <a:p>
            <a:r>
              <a:rPr lang="en-US"/>
              <a:t>Approved by Ashleigh</a:t>
            </a:r>
          </a:p>
        </p188:txBody>
      </p188:reply>
    </p188:replyLst>
    <p188:txBody>
      <a:bodyPr/>
      <a:lstStyle/>
      <a:p>
        <a:r>
          <a:rPr lang="en-US"/>
          <a:t>Request Asheigh to review or revise the Tribal Consultation summary</a:t>
        </a:r>
      </a:p>
    </p188:txBody>
  </p188:cm>
  <p188:cm id="{4AEB4854-5520-4C1F-82E2-53EAF6CB31D7}" authorId="{F1D25992-6005-4238-4F95-DDBBAAA86C92}" status="resolved" created="2025-07-16T22:03:17.32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59185206" sldId="340"/>
      <ac:spMk id="35" creationId="{E7823CEB-9E19-6EC2-1C82-E17A1C2A53CB}"/>
    </ac:deMkLst>
    <p188:replyLst>
      <p188:reply id="{F9E3169C-DE46-4CFF-9E8C-C1548F386D53}" authorId="{A3B55F15-C39B-94C3-B6CA-D507A0BB4B45}" created="2025-07-18T20:14:54.487">
        <p188:txBody>
          <a:bodyPr/>
          <a:lstStyle/>
          <a:p>
            <a:r>
              <a:rPr lang="en-US"/>
              <a:t>It should be included if the City provided scoping comments.</a:t>
            </a:r>
          </a:p>
        </p188:txBody>
      </p188:reply>
      <p188:reply id="{91246924-0107-4E1F-A228-6C3D35FEA6A5}" authorId="{49A7F0C0-8CE3-63B9-08EB-28ACC9D10E50}" created="2025-07-23T18:35:45.044">
        <p188:txBody>
          <a:bodyPr/>
          <a:lstStyle/>
          <a:p>
            <a:r>
              <a:rPr lang="en-US"/>
              <a:t>Added</a:t>
            </a:r>
          </a:p>
        </p188:txBody>
      </p188:reply>
    </p188:replyLst>
    <p188:txBody>
      <a:bodyPr/>
      <a:lstStyle/>
      <a:p>
        <a:r>
          <a:rPr lang="en-US"/>
          <a:t>Should the Call with City of San Jose be included if not discussed in the DEIR?</a:t>
        </a:r>
      </a:p>
    </p188:txBody>
  </p188:cm>
  <p188:cm id="{7FA67C34-A50E-4B4A-BCC5-BD75198EE800}" authorId="{A3B55F15-C39B-94C3-B6CA-D507A0BB4B45}" status="resolved" created="2025-07-18T20:15:40.41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59185206" sldId="340"/>
      <ac:spMk id="35" creationId="{E7823CEB-9E19-6EC2-1C82-E17A1C2A53CB}"/>
      <ac:txMk cp="519" len="83">
        <ac:context len="604" hash="1037039956"/>
      </ac:txMk>
    </ac:txMkLst>
    <p188:pos x="8072673" y="4269111"/>
    <p188:replyLst>
      <p188:reply id="{310BCB96-C35E-403B-9064-C6B9273AA951}" authorId="{49A7F0C0-8CE3-63B9-08EB-28ACC9D10E50}" created="2025-07-23T18:35:41.505">
        <p188:txBody>
          <a:bodyPr/>
          <a:lstStyle/>
          <a:p>
            <a:r>
              <a:rPr lang="en-US"/>
              <a:t>Added</a:t>
            </a:r>
          </a:p>
        </p188:txBody>
      </p188:reply>
    </p188:replyLst>
    <p188:txBody>
      <a:bodyPr/>
      <a:lstStyle/>
      <a:p>
        <a:r>
          <a:rPr lang="en-US"/>
          <a:t>Suggest adding dates of this coordination, if available.</a:t>
        </a:r>
      </a:p>
    </p188:txBody>
  </p188:cm>
</p188:cmLst>
</file>

<file path=ppt/comments/modernComment_155_C926B2E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F043AD9-F8CD-4756-9D28-055B41D7DE31}" authorId="{F1D25992-6005-4238-4F95-DDBBAAA86C92}" status="resolved" created="2025-07-16T22:04:22.50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74756578" sldId="341"/>
      <ac:spMk id="35" creationId="{36044BD2-0124-7FAF-A3A1-F859EB4685E5}"/>
    </ac:deMkLst>
    <p188:replyLst/>
    <p188:txBody>
      <a:bodyPr/>
      <a:lstStyle/>
      <a:p>
        <a:r>
          <a:rPr lang="en-US"/>
          <a:t>Let’s discuss if Ashleigh needs to present this information. Or at the minimum, have Ashleigh prepare the script.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7-17T22:25:48.701" authorId="{49A7F0C0-8CE3-63B9-08EB-28ACC9D10E50}"/>
          </p223:rxn>
        </p223:reactions>
      </p:ext>
    </p188:extLst>
  </p188:cm>
</p188:cmLst>
</file>

<file path=ppt/comments/modernComment_158_8E7362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640E510-C4C2-4D2D-9F5E-A3944933081B}" authorId="{F1D25992-6005-4238-4F95-DDBBAAA86C92}" status="resolved" created="2025-07-16T21:54:16.93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9370409" sldId="344"/>
      <ac:spMk id="3" creationId="{21E9779E-1A13-098F-CFDE-8EEBF98FC76B}"/>
    </ac:deMkLst>
    <p188:replyLst>
      <p188:reply id="{8C624BF0-7A85-4D50-ABAC-A5D0A1F5A414}" authorId="{49A7F0C0-8CE3-63B9-08EB-28ACC9D10E50}" created="2025-07-17T20:51:04.675">
        <p188:txBody>
          <a:bodyPr/>
          <a:lstStyle/>
          <a:p>
            <a:r>
              <a:rPr lang="en-US"/>
              <a:t>Added</a:t>
            </a:r>
          </a:p>
        </p188:txBody>
      </p188:reply>
    </p188:replyLst>
    <p188:txBody>
      <a:bodyPr/>
      <a:lstStyle/>
      <a:p>
        <a:r>
          <a:rPr lang="en-US"/>
          <a:t>Perhaps add City of San Jose as a jurisdiction</a:t>
        </a:r>
      </a:p>
    </p188:txBody>
  </p188:cm>
  <p188:cm id="{842A4432-B4C7-450B-9795-1EB3F70EEB5A}" authorId="{F1D25992-6005-4238-4F95-DDBBAAA86C92}" status="resolved" created="2025-07-16T21:54:37.42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9370409" sldId="344"/>
      <ac:spMk id="3" creationId="{21E9779E-1A13-098F-CFDE-8EEBF98FC76B}"/>
    </ac:deMkLst>
    <p188:replyLst>
      <p188:reply id="{7ACD6D82-BCD9-44A6-B189-562BC94A4FBB}" authorId="{49A7F0C0-8CE3-63B9-08EB-28ACC9D10E50}" created="2025-07-17T21:26:21.907">
        <p188:txBody>
          <a:bodyPr/>
          <a:lstStyle/>
          <a:p>
            <a:r>
              <a:rPr lang="en-US"/>
              <a:t>Added</a:t>
            </a:r>
          </a:p>
        </p188:txBody>
      </p188:reply>
    </p188:replyLst>
    <p188:txBody>
      <a:bodyPr/>
      <a:lstStyle/>
      <a:p>
        <a:r>
          <a:rPr lang="en-US"/>
          <a:t>Let’s spell this out, the public will not know this acronym.</a:t>
        </a:r>
      </a:p>
    </p188:txBody>
  </p188:cm>
  <p188:cm id="{F7598074-2F74-4349-81AE-F3EA8785802E}" authorId="{F1D25992-6005-4238-4F95-DDBBAAA86C92}" created="2025-07-16T22:05:21.203">
    <pc:sldMkLst xmlns:pc="http://schemas.microsoft.com/office/powerpoint/2013/main/command">
      <pc:docMk/>
      <pc:sldMk cId="149370409" sldId="344"/>
    </pc:sldMkLst>
    <p188:txBody>
      <a:bodyPr/>
      <a:lstStyle/>
      <a:p>
        <a:r>
          <a:rPr lang="en-US"/>
          <a:t>Assume I will present starting from this Slide.</a:t>
        </a:r>
      </a:p>
    </p188:txBody>
  </p188:cm>
</p188:cmLst>
</file>

<file path=ppt/comments/modernComment_159_FBCB2DB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15C0E66-F575-4363-845C-EBA227BEB294}" authorId="{F1D25992-6005-4238-4F95-DDBBAAA86C92}" status="resolved" created="2025-07-16T22:00:29.087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24396726" sldId="345"/>
      <ac:spMk id="3" creationId="{A3791D07-1F52-1E6B-EF88-32EEE9725EA7}"/>
    </ac:deMkLst>
    <p188:replyLst>
      <p188:reply id="{F1914841-E571-495F-A9C8-BF374F337075}" authorId="{49A7F0C0-8CE3-63B9-08EB-28ACC9D10E50}" created="2025-07-17T22:48:48.129">
        <p188:txBody>
          <a:bodyPr/>
          <a:lstStyle/>
          <a:p>
            <a:r>
              <a:rPr lang="en-US"/>
              <a:t>Updated and added an additional slide</a:t>
            </a:r>
          </a:p>
        </p188:txBody>
      </p188:reply>
    </p188:replyLst>
    <p188:txBody>
      <a:bodyPr/>
      <a:lstStyle/>
      <a:p>
        <a:r>
          <a:rPr lang="en-US"/>
          <a:t>Update with correct Project</a:t>
        </a:r>
      </a:p>
    </p188:txBody>
  </p188:cm>
</p188:cmLst>
</file>

<file path=ppt/comments/modernComment_15B_BE3BC7A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E027C3-B00B-48C5-89FB-668D461F2A7B}" authorId="{A3B55F15-C39B-94C3-B6CA-D507A0BB4B45}" created="2025-07-22T19:03:18.52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191588780" sldId="347"/>
      <ac:spMk id="2" creationId="{E0D3C9D3-7A9D-61EE-48B2-DB21A4D57FE8}"/>
      <ac:txMk cp="0" len="5">
        <ac:context len="17" hash="2561472576"/>
      </ac:txMk>
    </ac:txMkLst>
    <p188:pos x="1470660" y="965056"/>
    <p188:txBody>
      <a:bodyPr/>
      <a:lstStyle/>
      <a:p>
        <a:r>
          <a:rPr lang="en-US"/>
          <a:t>In the past, CPUC used to add a graphic explaining CEQA vs. Proceeding processes. Not sure if necessary here but we can ask CPUC.</a:t>
        </a:r>
      </a:p>
    </p188:txBody>
  </p188:cm>
</p188:cmLst>
</file>

<file path=ppt/comments/modernComment_15D_6842D95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C5986B9-CC02-4CE2-91A3-2F75EB93686A}" authorId="{F1D25992-6005-4238-4F95-DDBBAAA86C92}" status="resolved" created="2025-07-16T21:58:00.761" complete="100000">
    <pc:sldMkLst xmlns:pc="http://schemas.microsoft.com/office/powerpoint/2013/main/command">
      <pc:docMk/>
      <pc:sldMk cId="1749211478" sldId="349"/>
    </pc:sldMkLst>
    <p188:replyLst>
      <p188:reply id="{217F1FC7-BAAD-4C1C-9519-F4AE7B6AB82A}" authorId="{49A7F0C0-8CE3-63B9-08EB-28ACC9D10E50}" created="2025-07-17T20:49:58.840">
        <p188:txBody>
          <a:bodyPr/>
          <a:lstStyle/>
          <a:p>
            <a:r>
              <a:rPr lang="en-US"/>
              <a:t>Acronyms on this slide are spelled out on slide 1</a:t>
            </a:r>
          </a:p>
        </p188:txBody>
      </p188:reply>
    </p188:replyLst>
    <p188:txBody>
      <a:bodyPr/>
      <a:lstStyle/>
      <a:p>
        <a:r>
          <a:rPr lang="en-US"/>
          <a:t>Spell out all acronyms at first presence.</a:t>
        </a:r>
      </a:p>
    </p188:txBody>
  </p188:cm>
</p188:cmLst>
</file>

<file path=ppt/comments/modernComment_163_A55B784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9ED6403-9EB4-41C4-BDCE-54C7233C3F0C}" authorId="{F1D25992-6005-4238-4F95-DDBBAAA86C92}" status="resolved" created="2025-07-17T23:28:51.71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74235210" sldId="355"/>
      <ac:spMk id="2" creationId="{AF396E00-FDDC-AD6E-CB26-92A55638FCA9}"/>
    </ac:deMkLst>
    <p188:replyLst>
      <p188:reply id="{948B8D2E-F4DF-4589-8450-C3578F72517F}" authorId="{49A7F0C0-8CE3-63B9-08EB-28ACC9D10E50}" created="2025-07-18T00:03:41.447">
        <p188:txBody>
          <a:bodyPr/>
          <a:lstStyle/>
          <a:p>
            <a:r>
              <a:rPr lang="en-US"/>
              <a:t>Is Tharon introducing the Project (first couple slides) as well?</a:t>
            </a:r>
          </a:p>
        </p188:txBody>
      </p188:reply>
      <p188:reply id="{7CEBBB23-18EA-4384-9F71-54276A9C4842}" authorId="{A3B55F15-C39B-94C3-B6CA-D507A0BB4B45}" created="2025-07-18T20:22:57.745">
        <p188:txBody>
          <a:bodyPr/>
          <a:lstStyle/>
          <a:p>
            <a:r>
              <a:rPr lang="en-US"/>
              <a:t>Yes, she should do at least slide 4. </a:t>
            </a:r>
          </a:p>
        </p188:txBody>
      </p188:reply>
    </p188:replyLst>
    <p188:txBody>
      <a:bodyPr/>
      <a:lstStyle/>
      <a:p>
        <a:r>
          <a:rPr lang="en-US"/>
          <a:t>Tharon to close out meeting.</a:t>
        </a:r>
      </a:p>
    </p188:txBody>
  </p188:cm>
</p188:cmLst>
</file>

<file path=ppt/comments/modernComment_165_461E0E8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AE54980-9AF7-43A0-9A20-A32CDBB51DCB}" authorId="{F1D25992-6005-4238-4F95-DDBBAAA86C92}" status="resolved" created="2025-07-16T22:03:37.228" complete="100000">
    <pc:sldMkLst xmlns:pc="http://schemas.microsoft.com/office/powerpoint/2013/main/command">
      <pc:docMk/>
      <pc:sldMk cId="1176374920" sldId="357"/>
    </pc:sldMkLst>
    <p188:replyLst>
      <p188:reply id="{154FB498-BB3A-42B7-95C9-CBC54EFD8353}" authorId="{49A7F0C0-8CE3-63B9-08EB-28ACC9D10E50}" created="2025-07-18T21:11:48.273">
        <p188:txBody>
          <a:bodyPr/>
          <a:lstStyle/>
          <a:p>
            <a:r>
              <a:rPr lang="en-US"/>
              <a:t>Updated per the exec sum.</a:t>
            </a:r>
          </a:p>
        </p188:txBody>
      </p188:reply>
    </p188:replyLst>
    <p188:txBody>
      <a:bodyPr/>
      <a:lstStyle/>
      <a:p>
        <a:r>
          <a:rPr lang="en-US"/>
          <a:t>Silvia/Rosalind to confirm</a:t>
        </a:r>
      </a:p>
    </p188:txBody>
  </p188:cm>
  <p188:cm id="{D5266EC4-CEB2-421C-A057-D484736B8A55}" authorId="{F1D25992-6005-4238-4F95-DDBBAAA86C92}" created="2025-07-17T23:19:42.636">
    <pc:sldMkLst xmlns:pc="http://schemas.microsoft.com/office/powerpoint/2013/main/command">
      <pc:docMk/>
      <pc:sldMk cId="1176374920" sldId="357"/>
    </pc:sldMkLst>
    <p188:txBody>
      <a:bodyPr/>
      <a:lstStyle/>
      <a:p>
        <a:r>
          <a:rPr lang="en-US"/>
          <a:t>Assume this slide is where Vince begins to present.</a:t>
        </a:r>
      </a:p>
    </p188:txBody>
  </p188:cm>
</p188:cmLst>
</file>

<file path=ppt/comments/modernComment_167_DE3536F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E37D620-6F2F-4A8C-BB1E-A9D03FFA35E0}" authorId="{F1D25992-6005-4238-4F95-DDBBAAA86C92}" status="resolved" created="2025-07-17T23:17:06.14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28029427" sldId="359"/>
      <ac:picMk id="5" creationId="{73B4772C-C882-66AD-0112-4BF36AABF744}"/>
    </ac:deMkLst>
    <p188:replyLst>
      <p188:reply id="{977A4037-C485-4B3A-882E-C6BCD5202F7C}" authorId="{A3B55F15-C39B-94C3-B6CA-D507A0BB4B45}" created="2025-07-18T20:12:44.710">
        <p188:txBody>
          <a:bodyPr/>
          <a:lstStyle/>
          <a:p>
            <a:r>
              <a:rPr lang="en-US"/>
              <a:t>Agree. If we want to keep a similar view/scale as the previous slide, we could combine Figures 2-3a and 2-3d of the DEIR.</a:t>
            </a:r>
          </a:p>
        </p188:txBody>
      </p188:reply>
      <p188:reply id="{2A8B395A-9D92-4FC4-9932-C81A250A57BF}" authorId="{A3B55F15-C39B-94C3-B6CA-D507A0BB4B45}" created="2025-07-22T18:48:24.769">
        <p188:txBody>
          <a:bodyPr/>
          <a:lstStyle/>
          <a:p>
            <a:r>
              <a:rPr lang="en-US"/>
              <a:t>We could also use the same map in slide 6 as it identifies the PG&amp;E components.</a:t>
            </a:r>
          </a:p>
        </p188:txBody>
      </p188:reply>
      <p188:reply id="{734B09DB-BC67-46CF-847C-54CF3C957C98}" authorId="{49A7F0C0-8CE3-63B9-08EB-28ACC9D10E50}" created="2025-07-23T16:52:27.031">
        <p188:txBody>
          <a:bodyPr/>
          <a:lstStyle/>
          <a:p>
            <a:r>
              <a:rPr lang="en-US"/>
              <a:t>Updated</a:t>
            </a:r>
          </a:p>
        </p188:txBody>
      </p188:reply>
    </p188:replyLst>
    <p188:txBody>
      <a:bodyPr/>
      <a:lstStyle/>
      <a:p>
        <a:r>
          <a:rPr lang="en-US"/>
          <a:t>We can remove this figure. I recommend we try to fit the PG&amp;E Substation figures on this slide.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7-18T00:02:53.564" authorId="{49A7F0C0-8CE3-63B9-08EB-28ACC9D10E50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ACE7A-C6EF-8447-9F67-958EE183E041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7BAD3-AF26-C549-B9FF-03213EEFC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09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11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DBD0E-DF72-0E27-20E1-1B5F33F62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CB5917-CA03-0629-3E06-F912991CB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8C5E78-9C96-A158-E859-C27A8FD79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0467E-453C-B1EA-1686-F93A968F27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28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37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CFA91-54E1-910D-D397-830528A7A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DC05A4-10DF-618E-6C2B-5A276DFA6C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7A0819-826A-6792-7EE0-B406B6336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-In case questions arise about how the CPUC approaches significant and unavoidable impacts under CEQA </a:t>
            </a:r>
            <a:r>
              <a:rPr lang="en-US" sz="18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Aptos" panose="020B00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/>
              <a:t>through Findings and Statement or Overriding Considerations. </a:t>
            </a:r>
            <a:endParaRPr lang="en-US" sz="18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51F15-33E5-7C98-B13C-BA9033899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11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B1BAE-E65E-AEC9-47D6-84AD56A57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43EA2F-7E92-F0C0-B557-B3BEE7A214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FABA21-BAFD-E937-ED67-E26DDE80D1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>
              <a:effectLst/>
              <a:latin typeface="Segoe UI Semilight" panose="020B04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0503-F2E8-C583-118B-4F20FCEE86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4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D4FA1-3EB5-8974-FFAD-C957A23D7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18B12B-D84F-199B-5ECB-B65C233A3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D1845A-AA06-EDCA-914B-E792B3613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>
              <a:effectLst/>
              <a:latin typeface="Segoe UI Semilight" panose="020B04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AEF51-AF46-1B44-1AEC-6AA4D2F693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69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35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91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55CC7-E36C-251C-9EE8-073E4C38F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C1209-A223-8B1D-E3F3-BB5BD997AE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2CB63F-9114-78C6-EB46-D166131B0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>
              <a:effectLst/>
              <a:latin typeface="Segoe UI Semilight" panose="020B04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26DAD-2317-0996-7A7D-D2E5E60F9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44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57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8C7CA-6BD1-A363-0D00-2DA9ED200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72C884-2ABE-98B6-889A-414A0B5C47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0A91F-9445-017E-C4EF-99E3DD1DF8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>
              <a:effectLst/>
              <a:latin typeface="Segoe UI Semilight" panose="020B04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B8C82-59D1-1BC6-B3E3-213CDD09F9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09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51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003C4-144A-F32B-AA55-80455071F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114C75-1384-2C1D-71A9-C334BDBD22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169413-7AC4-BE7D-5161-FA0488BCDA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>
              <a:effectLst/>
              <a:latin typeface="Segoe UI Semilight" panose="020B04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23EB3-5031-F742-33C5-44D300FC78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38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4D44E-B321-D311-F2CD-880330DFF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2E2642-49AB-312C-0186-8737366CE4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FC4B0F-A179-F372-60EC-B0A7F9D79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>
              <a:effectLst/>
              <a:latin typeface="Segoe UI Semilight" panose="020B04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D1580-C68D-B622-EC55-4BBE535E53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50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4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1A315-8FA7-0B02-36A4-3D9CC8F1A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A2C136-4E6F-4D23-C924-C128674380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C909E-9126-D7F5-ED3D-B34E031C9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41109-8D9D-9F5B-6CFE-7D14B7123D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65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37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2D578-8A63-AEA5-9CC5-16E1EB454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8C4F8-A3B5-7767-1F49-54E0DB5CB3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5D43D1-C525-BBEC-C14B-0C1A7B63FC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5E840-5B7C-FAC9-F69D-D45FB353E8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91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3C038-83AD-867D-56CD-462ABFF24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DD1852-08B5-0E36-5500-A0B29BC02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9874EC-0F8E-A6F9-6AA2-9351CCC57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616B6-7E64-4620-B94B-963AEB8562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96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3347D-BBF2-A785-7C82-601477895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25486D-6F39-0149-81B3-F970F5AFB0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10F6C7-722B-5265-95D6-E8F17E138B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B3FE4-8BA9-CCED-D55E-7D13B0A6A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84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48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CF10-454A-4175-82DA-D4539628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710883"/>
            <a:ext cx="9601200" cy="2306637"/>
          </a:xfrm>
        </p:spPr>
        <p:txBody>
          <a:bodyPr tIns="0" rIns="0" bIns="0"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E5AC7-53D4-4C0B-B42A-1A0692FD9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190558"/>
            <a:ext cx="9601200" cy="1655762"/>
          </a:xfrm>
        </p:spPr>
        <p:txBody>
          <a:bodyPr tIns="0" rIns="0" bIns="0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E02B-B9F4-499C-8636-D007AAC35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19262-75F6-8245-AC7D-419DA857C3B6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B4B01-15EC-433F-9EFE-F46608EF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CCF19-ED3A-444D-9389-15BB7142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43345-CE8E-0841-A74F-B26363861C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23429"/>
            <a:ext cx="2322857" cy="6547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9808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2505-DA25-4627-AE8B-45B4E569D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0070E8-7368-44B9-AF9C-ACF947C1D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399212" cy="5714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0CC94-456E-4461-8F07-2069C3A33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884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56321-E8FB-41E1-85F6-DBD6EA5FF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E3A6C-3C1B-DC4A-AF8F-B85C646B7D7B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4151C-9711-4DEA-A930-0BE29AAA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62239-A991-45D3-9A7C-078B372F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1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3A054-1E05-49E4-9A16-3F64354E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008EB-C649-4DF5-8B4C-A649F1678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C561E-6EC2-4599-9575-C067F25D9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6CF7-88C5-0844-BA55-1C2F3B1C355D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F41A2-BA7C-411A-9330-0BD84C0C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1534B-E674-4D9E-BC73-E4283BC2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19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979964-4C31-41D4-B9E3-00E68D9F8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9CA52-E870-4B90-827A-92F579F9D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5972A-1E60-4BFE-842E-4D79CB7A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2F1F2-5E8D-B349-AAC7-96F98C40153A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A85AD-1626-4202-9D3C-04AD6211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5654E-34E4-440A-8E7A-8EBF46E06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08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CF10-454A-4175-82DA-D4539628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710883"/>
            <a:ext cx="9601200" cy="2306637"/>
          </a:xfrm>
        </p:spPr>
        <p:txBody>
          <a:bodyPr tIns="0" rIns="0" bIns="0"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E5AC7-53D4-4C0B-B42A-1A0692FD9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190558"/>
            <a:ext cx="9601200" cy="1655762"/>
          </a:xfrm>
        </p:spPr>
        <p:txBody>
          <a:bodyPr tIns="0" rIns="0" bIns="0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E02B-B9F4-499C-8636-D007AAC35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352A-4C78-B64A-83A4-31FA986C7C7C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B4B01-15EC-433F-9EFE-F46608EF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CCF19-ED3A-444D-9389-15BB7142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43345-CE8E-0841-A74F-B26363861C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23429"/>
            <a:ext cx="2322857" cy="6547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7428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8DBE-A65E-489E-9AB9-0CC9F5077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09BE-9B55-4FB5-94A8-D345EC0CE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36BF3-B767-404C-9980-D5EC1336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F650-91C7-C942-840B-8D2C7431E670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69CF4-31FB-4A49-9A6A-5D616C29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4D128-D963-4687-A11C-8B4468DE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56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D7DE-BD2F-44A7-9A26-631D1820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9739"/>
            <a:ext cx="9601200" cy="27815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F02F6-F40C-412A-8F1F-B0EDC42D1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9601200" cy="150018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A2848-E113-4E1E-BEB8-7252BCAC5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36C1-D016-A847-8E98-52A60C510601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36698-0571-4544-B8CE-46A287EDA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FF6E0-585E-4E3C-AA69-4F05E9B9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34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B14B-1193-2045-8C0F-0B04E236F04D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57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0" y="1825625"/>
            <a:ext cx="3429000" cy="4351338"/>
          </a:xfrm>
        </p:spPr>
        <p:txBody>
          <a:bodyPr/>
          <a:lstStyle>
            <a:lvl1pPr>
              <a:defRPr sz="2200"/>
            </a:lvl1pPr>
            <a:lvl2pPr marL="574675" indent="-228600">
              <a:tabLst/>
              <a:defRPr sz="2000"/>
            </a:lvl2pPr>
            <a:lvl3pPr marL="801688" indent="-174625">
              <a:tabLst/>
              <a:defRPr sz="1800"/>
            </a:lvl3pPr>
            <a:lvl4pPr marL="1028700" indent="-153988">
              <a:tabLst/>
              <a:defRPr sz="1600"/>
            </a:lvl4pPr>
            <a:lvl5pPr marL="1262063" indent="-146050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243CA-ED0D-A242-ADD1-9DCDF0A13ECC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DD63F5-A3E6-5541-A0D2-0741078CC51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53400" y="1823383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5798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09E6A-FDA0-4ED7-BE97-C8D95AC2B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AF82F-23EB-452A-A518-6954BA417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15353"/>
            <a:ext cx="5157787" cy="6897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511F2-1879-422A-AC83-AF4B757EA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618140"/>
            <a:ext cx="5157787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085B0-5E55-4173-AD52-0FAA8D689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9212" y="1822075"/>
            <a:ext cx="5183188" cy="682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67218-91F9-4ED6-B3FB-013FE4027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9212" y="2618140"/>
            <a:ext cx="5183188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D77532-C7EF-4FB8-B588-848FEACDF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5D9F8-A2D5-4E46-BE8B-17BE1DEADF94}" type="datetime4">
              <a:rPr lang="en-US" smtClean="0"/>
              <a:t>August 5,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9C5B1-FC29-4686-A5C9-68EB6E21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00C4AA-2AAD-4FD5-882C-4D74AEB4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61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BBEDE-A162-40BD-B5DF-FF0D21BB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E3442-FB53-48FB-8CC8-782FF274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0FAB7-AE21-1F43-A983-E298BC97FA26}" type="datetime4">
              <a:rPr lang="en-US" smtClean="0"/>
              <a:t>August 5,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A1A1C-89E4-4841-B8AB-BB40669C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CEA0-EE21-44A0-B68B-DC3742CB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08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8DBE-A65E-489E-9AB9-0CC9F5077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09BE-9B55-4FB5-94A8-D345EC0CE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36BF3-B767-404C-9980-D5EC1336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C1D8F-9E7D-844D-A6E4-6C6A50A5DA52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69CF4-31FB-4A49-9A6A-5D616C29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4D128-D963-4687-A11C-8B4468DE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8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C52EDD-1EE3-4B95-8473-43C06E5B2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C90AC-C950-0749-AFE6-13FF49B02F27}" type="datetime4">
              <a:rPr lang="en-US" smtClean="0"/>
              <a:t>August 5,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BE13D-AC6B-4824-9171-82D0D4FE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3C82-BD2C-4170-9977-C96F9E46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95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1049A-26B2-4C56-BBAF-F24162BA1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41624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30857-C015-474B-91A7-FA6B383FF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22829"/>
            <a:ext cx="6399212" cy="473822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F55E0-CAAD-418B-B798-EF8909A82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4806"/>
            <a:ext cx="4162425" cy="37241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84654-1CE8-4958-8751-DED82E1F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2768-E35C-ED49-B1D0-F73DF953F720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DE396-885E-4921-803B-7D9BB9BF4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8B9E-F47E-4E3F-AED1-363F8FD69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73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2505-DA25-4627-AE8B-45B4E569D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0070E8-7368-44B9-AF9C-ACF947C1D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399212" cy="5714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0CC94-456E-4461-8F07-2069C3A33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884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56321-E8FB-41E1-85F6-DBD6EA5FF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54F3-BA43-C14C-8A7C-E2F8451AF411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4151C-9711-4DEA-A930-0BE29AAA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62239-A991-45D3-9A7C-078B372F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87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3A054-1E05-49E4-9A16-3F64354E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008EB-C649-4DF5-8B4C-A649F1678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C561E-6EC2-4599-9575-C067F25D9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71B5-1BBF-1044-8BE2-D12662CB5891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F41A2-BA7C-411A-9330-0BD84C0C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1534B-E674-4D9E-BC73-E4283BC2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80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979964-4C31-41D4-B9E3-00E68D9F8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9CA52-E870-4B90-827A-92F579F9D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5972A-1E60-4BFE-842E-4D79CB7A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D5B1-ABDC-E14F-A76D-AE846EBEB078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A85AD-1626-4202-9D3C-04AD6211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5654E-34E4-440A-8E7A-8EBF46E06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76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3911AA-67E0-5A46-8543-9FB39D2A2C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25312"/>
            <a:ext cx="2321859" cy="654516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E5CF10-454A-4175-82DA-D4539628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710883"/>
            <a:ext cx="9601200" cy="2306637"/>
          </a:xfrm>
        </p:spPr>
        <p:txBody>
          <a:bodyPr tIns="0" rIns="0" bIns="0"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E5AC7-53D4-4C0B-B42A-1A0692FD9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190558"/>
            <a:ext cx="9601200" cy="1655762"/>
          </a:xfrm>
        </p:spPr>
        <p:txBody>
          <a:bodyPr tIns="0" rIns="0" bIns="0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E02B-B9F4-499C-8636-D007AAC35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5B4D5-3962-5D40-9060-AAA7AB9C9BB4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B4B01-15EC-433F-9EFE-F46608EF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CCF19-ED3A-444D-9389-15BB7142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53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8DBE-A65E-489E-9AB9-0CC9F5077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09BE-9B55-4FB5-94A8-D345EC0CE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36BF3-B767-404C-9980-D5EC1336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B574-DE4B-B04C-B6C6-2ED77041AADE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69CF4-31FB-4A49-9A6A-5D616C29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4D128-D963-4687-A11C-8B4468DE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D7DE-BD2F-44A7-9A26-631D1820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9739"/>
            <a:ext cx="9601200" cy="27815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F02F6-F40C-412A-8F1F-B0EDC42D1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9601200" cy="150018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A2848-E113-4E1E-BEB8-7252BCAC5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8FC0-0664-3C47-8632-65075664BE60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36698-0571-4544-B8CE-46A287EDA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FF6E0-585E-4E3C-AA69-4F05E9B9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C49A7-7F61-0E40-86F9-E215DB1740EA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68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0" y="1825625"/>
            <a:ext cx="3429000" cy="4351338"/>
          </a:xfrm>
        </p:spPr>
        <p:txBody>
          <a:bodyPr/>
          <a:lstStyle>
            <a:lvl1pPr>
              <a:defRPr sz="2200"/>
            </a:lvl1pPr>
            <a:lvl2pPr marL="574675" indent="-228600">
              <a:tabLst/>
              <a:defRPr sz="2000"/>
            </a:lvl2pPr>
            <a:lvl3pPr marL="801688" indent="-174625">
              <a:tabLst/>
              <a:defRPr sz="1800"/>
            </a:lvl3pPr>
            <a:lvl4pPr marL="1028700" indent="-153988">
              <a:tabLst/>
              <a:defRPr sz="1600"/>
            </a:lvl4pPr>
            <a:lvl5pPr marL="1262063" indent="-146050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A6D27-6A0A-B344-BA92-BDB244D315DF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DD63F5-A3E6-5541-A0D2-0741078CC51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53400" y="1823383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120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D7DE-BD2F-44A7-9A26-631D1820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9739"/>
            <a:ext cx="9601200" cy="27815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F02F6-F40C-412A-8F1F-B0EDC42D1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9601200" cy="150018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A2848-E113-4E1E-BEB8-7252BCAC5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2F6E8-99DD-6547-BF76-359BF3F75BD7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36698-0571-4544-B8CE-46A287EDA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FF6E0-585E-4E3C-AA69-4F05E9B9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48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09E6A-FDA0-4ED7-BE97-C8D95AC2B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AF82F-23EB-452A-A518-6954BA417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15353"/>
            <a:ext cx="5157787" cy="6897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511F2-1879-422A-AC83-AF4B757EA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618140"/>
            <a:ext cx="5157787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085B0-5E55-4173-AD52-0FAA8D689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9212" y="1822075"/>
            <a:ext cx="5183188" cy="682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67218-91F9-4ED6-B3FB-013FE4027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9212" y="2618140"/>
            <a:ext cx="5183188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D77532-C7EF-4FB8-B588-848FEACDF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E1C4-9704-744D-A3B6-E5AEF3ECFF55}" type="datetime4">
              <a:rPr lang="en-US" smtClean="0"/>
              <a:t>August 5,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9C5B1-FC29-4686-A5C9-68EB6E21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00C4AA-2AAD-4FD5-882C-4D74AEB4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93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BBEDE-A162-40BD-B5DF-FF0D21BB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E3442-FB53-48FB-8CC8-782FF274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7AE04-59DE-2C4B-A944-698B6F3F03A5}" type="datetime4">
              <a:rPr lang="en-US" smtClean="0"/>
              <a:t>August 5,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A1A1C-89E4-4841-B8AB-BB40669C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CEA0-EE21-44A0-B68B-DC3742CB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85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C52EDD-1EE3-4B95-8473-43C06E5B2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CA186-AF7D-EB43-B00B-36A2461BE879}" type="datetime4">
              <a:rPr lang="en-US" smtClean="0"/>
              <a:t>August 5,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BE13D-AC6B-4824-9171-82D0D4FE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3C82-BD2C-4170-9977-C96F9E46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96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1049A-26B2-4C56-BBAF-F24162BA1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41624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30857-C015-474B-91A7-FA6B383FF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22829"/>
            <a:ext cx="6399212" cy="473822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F55E0-CAAD-418B-B798-EF8909A82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4806"/>
            <a:ext cx="4162425" cy="37241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84654-1CE8-4958-8751-DED82E1F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189F-2CE8-9744-996D-EA42354206E3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DE396-885E-4921-803B-7D9BB9BF4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8B9E-F47E-4E3F-AED1-363F8FD69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26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2505-DA25-4627-AE8B-45B4E569D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0070E8-7368-44B9-AF9C-ACF947C1D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399212" cy="5714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0CC94-456E-4461-8F07-2069C3A33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884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56321-E8FB-41E1-85F6-DBD6EA5FF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88AD3-DEF4-9D43-ACC1-0EA9A9E40023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4151C-9711-4DEA-A930-0BE29AAA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62239-A991-45D3-9A7C-078B372F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90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3A054-1E05-49E4-9A16-3F64354E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008EB-C649-4DF5-8B4C-A649F1678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C561E-6EC2-4599-9575-C067F25D9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599A-4825-0E4F-8C09-F280C8F47220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F41A2-BA7C-411A-9330-0BD84C0C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1534B-E674-4D9E-BC73-E4283BC2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43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979964-4C31-41D4-B9E3-00E68D9F8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9CA52-E870-4B90-827A-92F579F9D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5972A-1E60-4BFE-842E-4D79CB7A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2C665-D8DB-374F-BE6A-532E2B240D14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A85AD-1626-4202-9D3C-04AD6211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5654E-34E4-440A-8E7A-8EBF46E06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5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6FF4B8-010A-B047-A4A2-CECC568B8D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25312"/>
            <a:ext cx="2321859" cy="654516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E5CF10-454A-4175-82DA-D4539628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710883"/>
            <a:ext cx="9601200" cy="2306637"/>
          </a:xfrm>
        </p:spPr>
        <p:txBody>
          <a:bodyPr tIns="0" rIns="0" bIns="0"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E5AC7-53D4-4C0B-B42A-1A0692FD9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190558"/>
            <a:ext cx="9601200" cy="1655762"/>
          </a:xfrm>
        </p:spPr>
        <p:txBody>
          <a:bodyPr tIns="0" rIns="0" bIns="0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E02B-B9F4-499C-8636-D007AAC35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C6B4E-2BF3-A549-9522-86C6ABE87231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B4B01-15EC-433F-9EFE-F46608EF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CCF19-ED3A-444D-9389-15BB7142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23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8DBE-A65E-489E-9AB9-0CC9F5077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09BE-9B55-4FB5-94A8-D345EC0CE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36BF3-B767-404C-9980-D5EC1336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A4108-2E93-F940-A8F6-D044DC53EA77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69CF4-31FB-4A49-9A6A-5D616C29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4D128-D963-4687-A11C-8B4468DE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00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D7DE-BD2F-44A7-9A26-631D1820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9739"/>
            <a:ext cx="9601200" cy="27815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F02F6-F40C-412A-8F1F-B0EDC42D1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9601200" cy="150018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A2848-E113-4E1E-BEB8-7252BCAC5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6AB1A-4443-1044-AEE6-CEDF3B288915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36698-0571-4544-B8CE-46A287EDA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FF6E0-585E-4E3C-AA69-4F05E9B9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8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4DA6-B0D7-3A4D-ADEE-BF1C4BA40827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72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F3BA9-9E1F-5E4A-BB81-74001CBA03BF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21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0" y="1825625"/>
            <a:ext cx="3429000" cy="4351338"/>
          </a:xfrm>
        </p:spPr>
        <p:txBody>
          <a:bodyPr/>
          <a:lstStyle>
            <a:lvl1pPr>
              <a:defRPr sz="2200"/>
            </a:lvl1pPr>
            <a:lvl2pPr marL="574675" indent="-228600">
              <a:tabLst/>
              <a:defRPr sz="2000"/>
            </a:lvl2pPr>
            <a:lvl3pPr marL="801688" indent="-174625">
              <a:tabLst/>
              <a:defRPr sz="1800"/>
            </a:lvl3pPr>
            <a:lvl4pPr marL="1028700" indent="-153988">
              <a:tabLst/>
              <a:defRPr sz="1600"/>
            </a:lvl4pPr>
            <a:lvl5pPr marL="1262063" indent="-146050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8D71-DDCE-9448-A168-09E8A0AC453E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DD63F5-A3E6-5541-A0D2-0741078CC51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53400" y="1823383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3154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09E6A-FDA0-4ED7-BE97-C8D95AC2B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AF82F-23EB-452A-A518-6954BA417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15353"/>
            <a:ext cx="5157787" cy="6897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511F2-1879-422A-AC83-AF4B757EA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618140"/>
            <a:ext cx="5157787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085B0-5E55-4173-AD52-0FAA8D689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9212" y="1822075"/>
            <a:ext cx="5183188" cy="682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67218-91F9-4ED6-B3FB-013FE4027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9212" y="2618140"/>
            <a:ext cx="5183188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D77532-C7EF-4FB8-B588-848FEACDF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FB9-DA3C-804B-8EDC-D220BD07D310}" type="datetime4">
              <a:rPr lang="en-US" smtClean="0"/>
              <a:t>August 5,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9C5B1-FC29-4686-A5C9-68EB6E21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00C4AA-2AAD-4FD5-882C-4D74AEB4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376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BBEDE-A162-40BD-B5DF-FF0D21BB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E3442-FB53-48FB-8CC8-782FF274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A2B9-EF9A-224D-AE3E-BF547035EF79}" type="datetime4">
              <a:rPr lang="en-US" smtClean="0"/>
              <a:t>August 5,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A1A1C-89E4-4841-B8AB-BB40669C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CEA0-EE21-44A0-B68B-DC3742CB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26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C52EDD-1EE3-4B95-8473-43C06E5B2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75A0-198C-F242-900D-C1C4AFAC45A4}" type="datetime4">
              <a:rPr lang="en-US" smtClean="0"/>
              <a:t>August 5,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BE13D-AC6B-4824-9171-82D0D4FE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3C82-BD2C-4170-9977-C96F9E46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77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1049A-26B2-4C56-BBAF-F24162BA1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41624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30857-C015-474B-91A7-FA6B383FF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22829"/>
            <a:ext cx="6399212" cy="473822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F55E0-CAAD-418B-B798-EF8909A82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4806"/>
            <a:ext cx="4162425" cy="37241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84654-1CE8-4958-8751-DED82E1F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F99E-6241-5447-BCF2-605B457316FB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DE396-885E-4921-803B-7D9BB9BF4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8B9E-F47E-4E3F-AED1-363F8FD69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047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2505-DA25-4627-AE8B-45B4E569D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0070E8-7368-44B9-AF9C-ACF947C1D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399212" cy="5714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0CC94-456E-4461-8F07-2069C3A33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884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56321-E8FB-41E1-85F6-DBD6EA5FF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34A7-B134-764C-9B65-9075A4DF9ADA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4151C-9711-4DEA-A930-0BE29AAA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62239-A991-45D3-9A7C-078B372F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45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3A054-1E05-49E4-9A16-3F64354E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008EB-C649-4DF5-8B4C-A649F1678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C561E-6EC2-4599-9575-C067F25D9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42AC-9255-B148-8D5D-EFD11349BCBF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F41A2-BA7C-411A-9330-0BD84C0C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1534B-E674-4D9E-BC73-E4283BC2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00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979964-4C31-41D4-B9E3-00E68D9F8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9CA52-E870-4B90-827A-92F579F9D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5972A-1E60-4BFE-842E-4D79CB7A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1F9C-605D-074E-B623-687C0DEAAEB3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A85AD-1626-4202-9D3C-04AD6211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5654E-34E4-440A-8E7A-8EBF46E06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35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CF10-454A-4175-82DA-D45396280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710883"/>
            <a:ext cx="9601200" cy="2306637"/>
          </a:xfrm>
        </p:spPr>
        <p:txBody>
          <a:bodyPr tIns="0" rIns="0" bIns="0"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E5AC7-53D4-4C0B-B42A-1A0692FD9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190558"/>
            <a:ext cx="9601200" cy="1655762"/>
          </a:xfrm>
        </p:spPr>
        <p:txBody>
          <a:bodyPr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6E02B-B9F4-499C-8636-D007AAC35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C2A98-0336-DA41-8717-28933D36CADE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B4B01-15EC-433F-9EFE-F46608EF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CCF19-ED3A-444D-9389-15BB7142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FD4194-852C-DF42-8F80-863269456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25312"/>
            <a:ext cx="2321859" cy="654516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199420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0" y="1825625"/>
            <a:ext cx="3429000" cy="4351338"/>
          </a:xfrm>
        </p:spPr>
        <p:txBody>
          <a:bodyPr/>
          <a:lstStyle>
            <a:lvl1pPr>
              <a:defRPr sz="2200"/>
            </a:lvl1pPr>
            <a:lvl2pPr marL="574675" indent="-228600">
              <a:tabLst/>
              <a:defRPr sz="2000"/>
            </a:lvl2pPr>
            <a:lvl3pPr marL="801688" indent="-174625">
              <a:tabLst/>
              <a:defRPr sz="1800"/>
            </a:lvl3pPr>
            <a:lvl4pPr marL="1028700" indent="-153988">
              <a:tabLst/>
              <a:defRPr sz="1600"/>
            </a:lvl4pPr>
            <a:lvl5pPr marL="1262063" indent="-146050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536A9-7CEA-F44B-BA0C-C140B7E06C4C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DD63F5-A3E6-5541-A0D2-0741078CC51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53400" y="1823383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9271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8DBE-A65E-489E-9AB9-0CC9F5077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09BE-9B55-4FB5-94A8-D345EC0CE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36BF3-B767-404C-9980-D5EC1336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09C0-6671-6344-8CDC-5599CAF22E16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69CF4-31FB-4A49-9A6A-5D616C29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4D128-D963-4687-A11C-8B4468DE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1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D7DE-BD2F-44A7-9A26-631D1820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9739"/>
            <a:ext cx="9601200" cy="27815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F02F6-F40C-412A-8F1F-B0EDC42D1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9601200" cy="150018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A2848-E113-4E1E-BEB8-7252BCAC5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49DB-085B-F742-BCBC-DF2FCDAD6F14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36698-0571-4544-B8CE-46A287EDA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FF6E0-585E-4E3C-AA69-4F05E9B9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188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74F98-7619-B34D-927B-849E9E1389C6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424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21B7-A28E-4778-B02F-549747BD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8E54-8D65-4A81-99B9-303DBC954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32348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2C811-A17E-409B-926F-A8B503DCA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0" y="1825625"/>
            <a:ext cx="3429000" cy="4351338"/>
          </a:xfrm>
        </p:spPr>
        <p:txBody>
          <a:bodyPr/>
          <a:lstStyle>
            <a:lvl1pPr>
              <a:defRPr sz="2200"/>
            </a:lvl1pPr>
            <a:lvl2pPr marL="574675" indent="-228600">
              <a:tabLst/>
              <a:defRPr sz="2000"/>
            </a:lvl2pPr>
            <a:lvl3pPr marL="801688" indent="-174625">
              <a:tabLst/>
              <a:defRPr sz="1800"/>
            </a:lvl3pPr>
            <a:lvl4pPr marL="1028700" indent="-153988">
              <a:tabLst/>
              <a:defRPr sz="1600"/>
            </a:lvl4pPr>
            <a:lvl5pPr marL="1262063" indent="-146050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9BADED-7370-42C0-92A7-9E8F573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D10E-76E5-BC4C-8C18-516444EC3CDB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04C91-34CB-4540-A5C3-641C0D9D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AB89B-4B63-497F-A3B0-B98F1ED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DD63F5-A3E6-5541-A0D2-0741078CC51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53400" y="1823383"/>
            <a:ext cx="3429000" cy="4351338"/>
          </a:xfrm>
        </p:spPr>
        <p:txBody>
          <a:bodyPr/>
          <a:lstStyle>
            <a:lvl1pPr marL="233363" indent="-233363">
              <a:tabLst/>
              <a:defRPr sz="2200"/>
            </a:lvl1pPr>
            <a:lvl2pPr marL="514350" indent="-227013">
              <a:tabLst/>
              <a:defRPr sz="2000"/>
            </a:lvl2pPr>
            <a:lvl3pPr marL="747713" indent="-173038">
              <a:tabLst/>
              <a:defRPr sz="1800"/>
            </a:lvl3pPr>
            <a:lvl4pPr marL="1028700" indent="-153988">
              <a:tabLst/>
              <a:defRPr sz="1600"/>
            </a:lvl4pPr>
            <a:lvl5pPr marL="1201738" indent="-1666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7153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09E6A-FDA0-4ED7-BE97-C8D95AC2B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AF82F-23EB-452A-A518-6954BA417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15353"/>
            <a:ext cx="5157787" cy="6897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511F2-1879-422A-AC83-AF4B757EA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618140"/>
            <a:ext cx="5157787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085B0-5E55-4173-AD52-0FAA8D689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9212" y="1822075"/>
            <a:ext cx="5183188" cy="682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67218-91F9-4ED6-B3FB-013FE4027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9212" y="2618140"/>
            <a:ext cx="5183188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D77532-C7EF-4FB8-B588-848FEACDF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78EA-75D6-0C45-8974-454CB7315215}" type="datetime4">
              <a:rPr lang="en-US" smtClean="0"/>
              <a:t>August 5,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9C5B1-FC29-4686-A5C9-68EB6E21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00C4AA-2AAD-4FD5-882C-4D74AEB4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871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BBEDE-A162-40BD-B5DF-FF0D21BB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E3442-FB53-48FB-8CC8-782FF274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0B439-2E03-754C-BD36-A25840EF218D}" type="datetime4">
              <a:rPr lang="en-US" smtClean="0"/>
              <a:t>August 5,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A1A1C-89E4-4841-B8AB-BB40669C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CEA0-EE21-44A0-B68B-DC3742CB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740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C52EDD-1EE3-4B95-8473-43C06E5B2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6593-E617-894D-8F50-A933B98E616C}" type="datetime4">
              <a:rPr lang="en-US" smtClean="0"/>
              <a:t>August 5,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BE13D-AC6B-4824-9171-82D0D4FE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3C82-BD2C-4170-9977-C96F9E46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614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1049A-26B2-4C56-BBAF-F24162BA1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41624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30857-C015-474B-91A7-FA6B383FF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22829"/>
            <a:ext cx="6399212" cy="473822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F55E0-CAAD-418B-B798-EF8909A82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4806"/>
            <a:ext cx="4162425" cy="37241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84654-1CE8-4958-8751-DED82E1F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EDC5E-CB3D-1B46-97B5-1D43CF45B4ED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DE396-885E-4921-803B-7D9BB9BF4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8B9E-F47E-4E3F-AED1-363F8FD69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856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2505-DA25-4627-AE8B-45B4E569D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0070E8-7368-44B9-AF9C-ACF947C1D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399212" cy="5714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0CC94-456E-4461-8F07-2069C3A33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884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56321-E8FB-41E1-85F6-DBD6EA5FF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540BE-5A94-664C-8855-7B5BB0F370A3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4151C-9711-4DEA-A930-0BE29AAA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62239-A991-45D3-9A7C-078B372F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40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3A054-1E05-49E4-9A16-3F64354E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008EB-C649-4DF5-8B4C-A649F1678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C561E-6EC2-4599-9575-C067F25D9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001DA-B732-9C4E-96D4-605C082A5C0A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F41A2-BA7C-411A-9330-0BD84C0C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1534B-E674-4D9E-BC73-E4283BC2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68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09E6A-FDA0-4ED7-BE97-C8D95AC2B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AF82F-23EB-452A-A518-6954BA417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15353"/>
            <a:ext cx="5157787" cy="6897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511F2-1879-422A-AC83-AF4B757EA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618140"/>
            <a:ext cx="5157787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085B0-5E55-4173-AD52-0FAA8D689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9212" y="1822075"/>
            <a:ext cx="5183188" cy="682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67218-91F9-4ED6-B3FB-013FE4027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9212" y="2618140"/>
            <a:ext cx="5183188" cy="356750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D77532-C7EF-4FB8-B588-848FEACDF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D292-DD0C-9A4C-83AF-C5E3E42997D3}" type="datetime4">
              <a:rPr lang="en-US" smtClean="0"/>
              <a:t>August 5,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9C5B1-FC29-4686-A5C9-68EB6E21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00C4AA-2AAD-4FD5-882C-4D74AEB4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708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979964-4C31-41D4-B9E3-00E68D9F8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9CA52-E870-4B90-827A-92F579F9D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5972A-1E60-4BFE-842E-4D79CB7A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EA8B2-8298-6D4E-AD24-AFC03A9D654F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A85AD-1626-4202-9D3C-04AD6211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5654E-34E4-440A-8E7A-8EBF46E06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24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BBEDE-A162-40BD-B5DF-FF0D21BB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E3442-FB53-48FB-8CC8-782FF274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288B-C6F6-B947-A844-2272873C1533}" type="datetime4">
              <a:rPr lang="en-US" smtClean="0"/>
              <a:t>August 5,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A1A1C-89E4-4841-B8AB-BB40669C6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CEA0-EE21-44A0-B68B-DC3742CB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45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C52EDD-1EE3-4B95-8473-43C06E5B2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A5D-55A1-0A41-AFBE-1C6A5572A819}" type="datetime4">
              <a:rPr lang="en-US" smtClean="0"/>
              <a:t>August 5,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BE13D-AC6B-4824-9171-82D0D4FE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3C82-BD2C-4170-9977-C96F9E46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1049A-26B2-4C56-BBAF-F24162BA1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41624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30857-C015-474B-91A7-FA6B383FF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22829"/>
            <a:ext cx="6399212" cy="473822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F55E0-CAAD-418B-B798-EF8909A82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144806"/>
            <a:ext cx="4162425" cy="37241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84654-1CE8-4958-8751-DED82E1F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301E5-2698-904E-A3A1-789B39A53222}" type="datetime4">
              <a:rPr lang="en-US" smtClean="0"/>
              <a:t>August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DE396-885E-4921-803B-7D9BB9BF4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8B9E-F47E-4E3F-AED1-363F8FD69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1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98372-D69B-4C8A-9CBB-B1C76540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06B32-88C8-46F8-A892-446061875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707B2-76CD-463E-AE3E-654AD6959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72650" y="6400801"/>
            <a:ext cx="1333125" cy="19722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E4242D4-542A-704F-B165-DA64BD9AA2D3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EE54C-68AD-4486-8014-B28CE560F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3263" y="6400801"/>
            <a:ext cx="5842207" cy="209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1B2D1-9758-4DCF-A947-E6FA30020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9906" y="6400800"/>
            <a:ext cx="382493" cy="18190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t">
              <a:defRPr sz="900" baseline="0">
                <a:solidFill>
                  <a:schemeClr val="accent1"/>
                </a:solidFill>
              </a:defRPr>
            </a:lvl1pPr>
          </a:lstStyle>
          <a:p>
            <a:fld id="{1C4126A1-9282-4A82-AC02-A59AF4A969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6774D7-0621-A844-AF51-9BC0AAC55D77}"/>
              </a:ext>
            </a:extLst>
          </p:cNvPr>
          <p:cNvSpPr txBox="1"/>
          <p:nvPr userDrawn="1"/>
        </p:nvSpPr>
        <p:spPr>
          <a:xfrm>
            <a:off x="604838" y="6400800"/>
            <a:ext cx="293274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spc="50" baseline="0">
                <a:solidFill>
                  <a:schemeClr val="accent1"/>
                </a:solidFill>
              </a:rPr>
              <a:t>California Public Utilities Commission</a:t>
            </a:r>
          </a:p>
        </p:txBody>
      </p:sp>
    </p:spTree>
    <p:extLst>
      <p:ext uri="{BB962C8B-B14F-4D97-AF65-F5344CB8AC3E}">
        <p14:creationId xmlns:p14="http://schemas.microsoft.com/office/powerpoint/2010/main" val="278361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1500" indent="-231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71550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430338" indent="-1666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889125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0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98372-D69B-4C8A-9CBB-B1C76540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06B32-88C8-46F8-A892-446061875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707B2-76CD-463E-AE3E-654AD6959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72650" y="6400801"/>
            <a:ext cx="1333125" cy="19722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D471A8-164D-2047-8DD3-1EA8B6EDC498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EE54C-68AD-4486-8014-B28CE560F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3263" y="6400801"/>
            <a:ext cx="5842207" cy="209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1B2D1-9758-4DCF-A947-E6FA30020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9906" y="6400800"/>
            <a:ext cx="382493" cy="18190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t">
              <a:defRPr sz="900" baseline="0">
                <a:solidFill>
                  <a:schemeClr val="accent1"/>
                </a:solidFill>
              </a:defRPr>
            </a:lvl1pPr>
          </a:lstStyle>
          <a:p>
            <a:fld id="{1C4126A1-9282-4A82-AC02-A59AF4A969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6774D7-0621-A844-AF51-9BC0AAC55D77}"/>
              </a:ext>
            </a:extLst>
          </p:cNvPr>
          <p:cNvSpPr txBox="1"/>
          <p:nvPr userDrawn="1"/>
        </p:nvSpPr>
        <p:spPr>
          <a:xfrm>
            <a:off x="604838" y="6400800"/>
            <a:ext cx="293274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spc="50" baseline="0">
                <a:solidFill>
                  <a:schemeClr val="accent1"/>
                </a:solidFill>
              </a:rPr>
              <a:t>California Public Utilities Commission</a:t>
            </a:r>
          </a:p>
        </p:txBody>
      </p:sp>
    </p:spTree>
    <p:extLst>
      <p:ext uri="{BB962C8B-B14F-4D97-AF65-F5344CB8AC3E}">
        <p14:creationId xmlns:p14="http://schemas.microsoft.com/office/powerpoint/2010/main" val="171391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1500" indent="-231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71550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430338" indent="-1666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889125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40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98372-D69B-4C8A-9CBB-B1C76540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06B32-88C8-46F8-A892-446061875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707B2-76CD-463E-AE3E-654AD6959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72650" y="6400801"/>
            <a:ext cx="1333125" cy="19722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D15D051-757D-9A46-B53C-39EEE94B955F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EE54C-68AD-4486-8014-B28CE560F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3263" y="6400801"/>
            <a:ext cx="5842207" cy="209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1B2D1-9758-4DCF-A947-E6FA30020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9906" y="6400800"/>
            <a:ext cx="382493" cy="18190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t">
              <a:defRPr sz="900" baseline="0">
                <a:solidFill>
                  <a:schemeClr val="accent1"/>
                </a:solidFill>
              </a:defRPr>
            </a:lvl1pPr>
          </a:lstStyle>
          <a:p>
            <a:fld id="{1C4126A1-9282-4A82-AC02-A59AF4A969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6774D7-0621-A844-AF51-9BC0AAC55D77}"/>
              </a:ext>
            </a:extLst>
          </p:cNvPr>
          <p:cNvSpPr txBox="1"/>
          <p:nvPr userDrawn="1"/>
        </p:nvSpPr>
        <p:spPr>
          <a:xfrm>
            <a:off x="604838" y="6400800"/>
            <a:ext cx="293274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spc="50" baseline="0">
                <a:solidFill>
                  <a:schemeClr val="accent1"/>
                </a:solidFill>
              </a:rPr>
              <a:t>California Public Utilities Commission</a:t>
            </a:r>
          </a:p>
        </p:txBody>
      </p:sp>
    </p:spTree>
    <p:extLst>
      <p:ext uri="{BB962C8B-B14F-4D97-AF65-F5344CB8AC3E}">
        <p14:creationId xmlns:p14="http://schemas.microsoft.com/office/powerpoint/2010/main" val="316390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1500" indent="-231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971550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430338" indent="-1666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889125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403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98372-D69B-4C8A-9CBB-B1C76540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06B32-88C8-46F8-A892-446061875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707B2-76CD-463E-AE3E-654AD6959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72650" y="6400801"/>
            <a:ext cx="1333125" cy="19722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AE079D8-4C1D-EC42-AC1C-3FA8D628FBED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EE54C-68AD-4486-8014-B28CE560F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3263" y="6400801"/>
            <a:ext cx="5842207" cy="209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1B2D1-9758-4DCF-A947-E6FA30020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9906" y="6400800"/>
            <a:ext cx="382493" cy="18190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t">
              <a:defRPr sz="900" baseline="0">
                <a:solidFill>
                  <a:schemeClr val="bg1"/>
                </a:solidFill>
              </a:defRPr>
            </a:lvl1pPr>
          </a:lstStyle>
          <a:p>
            <a:fld id="{1C4126A1-9282-4A82-AC02-A59AF4A969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6774D7-0621-A844-AF51-9BC0AAC55D77}"/>
              </a:ext>
            </a:extLst>
          </p:cNvPr>
          <p:cNvSpPr txBox="1"/>
          <p:nvPr userDrawn="1"/>
        </p:nvSpPr>
        <p:spPr>
          <a:xfrm>
            <a:off x="604838" y="6400800"/>
            <a:ext cx="293274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spc="50" baseline="0">
                <a:solidFill>
                  <a:schemeClr val="bg1"/>
                </a:solidFill>
              </a:rPr>
              <a:t>California Public Utilities Commission</a:t>
            </a:r>
          </a:p>
        </p:txBody>
      </p:sp>
    </p:spTree>
    <p:extLst>
      <p:ext uri="{BB962C8B-B14F-4D97-AF65-F5344CB8AC3E}">
        <p14:creationId xmlns:p14="http://schemas.microsoft.com/office/powerpoint/2010/main" val="44087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1500" indent="-231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bg1"/>
          </a:solidFill>
          <a:latin typeface="+mn-lt"/>
          <a:ea typeface="+mn-ea"/>
          <a:cs typeface="+mn-cs"/>
        </a:defRPr>
      </a:lvl2pPr>
      <a:lvl3pPr marL="971550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430338" indent="-1666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889125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403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98372-D69B-4C8A-9CBB-B1C76540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06B32-88C8-46F8-A892-446061875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707B2-76CD-463E-AE3E-654AD6959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72650" y="6400801"/>
            <a:ext cx="1333125" cy="19722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458CF13D-948F-5842-86D7-85C8A5405528}" type="datetime4">
              <a:rPr lang="en-US" smtClean="0"/>
              <a:t>August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EE54C-68AD-4486-8014-B28CE560F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3263" y="6400801"/>
            <a:ext cx="5842207" cy="209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1B2D1-9758-4DCF-A947-E6FA30020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9906" y="6400800"/>
            <a:ext cx="382493" cy="18190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t">
              <a:defRPr sz="900" baseline="0">
                <a:solidFill>
                  <a:schemeClr val="bg1"/>
                </a:solidFill>
              </a:defRPr>
            </a:lvl1pPr>
          </a:lstStyle>
          <a:p>
            <a:fld id="{1C4126A1-9282-4A82-AC02-A59AF4A969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6774D7-0621-A844-AF51-9BC0AAC55D77}"/>
              </a:ext>
            </a:extLst>
          </p:cNvPr>
          <p:cNvSpPr txBox="1"/>
          <p:nvPr userDrawn="1"/>
        </p:nvSpPr>
        <p:spPr>
          <a:xfrm>
            <a:off x="604838" y="6400800"/>
            <a:ext cx="293274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spc="50" baseline="0">
                <a:solidFill>
                  <a:schemeClr val="bg1"/>
                </a:solidFill>
              </a:rPr>
              <a:t>California Public Utilities Commission</a:t>
            </a:r>
          </a:p>
        </p:txBody>
      </p:sp>
    </p:spTree>
    <p:extLst>
      <p:ext uri="{BB962C8B-B14F-4D97-AF65-F5344CB8AC3E}">
        <p14:creationId xmlns:p14="http://schemas.microsoft.com/office/powerpoint/2010/main" val="129628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1500" indent="-2317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71550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430338" indent="-1666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889125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40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4_C839193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5_461E0E8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5_C926B2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C_60AB704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2_5287134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a.cpuc.ca.gov/environment/info/esa/pscv/index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E_5450DC5F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D_6842D95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3_A55B784A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ia.cpuc.ca.gov/environment/info/esa/pscv/index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B_BE3BC7AC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8_8E7362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0_BA3FCBAD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9_FBCB2DB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7_DE3536F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D9E9-B0A2-904D-9E33-1C1DE5F4D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710883"/>
            <a:ext cx="11159169" cy="2306637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4900"/>
              <a:t>LS Power Grid California (LSPGC) Power Santa Clara Valley Project</a:t>
            </a:r>
            <a:br>
              <a:rPr lang="en-US" sz="4900"/>
            </a:br>
            <a:r>
              <a:rPr lang="en-US" sz="2700"/>
              <a:t>(CPUC Application A.24-04-017)</a:t>
            </a:r>
            <a:br>
              <a:rPr lang="en-US"/>
            </a:br>
            <a:r>
              <a:rPr lang="en-US" sz="1100"/>
              <a:t> </a:t>
            </a:r>
            <a:br>
              <a:rPr lang="en-US"/>
            </a:br>
            <a:r>
              <a:rPr lang="en-US" sz="3200"/>
              <a:t>Draft Environmental Impact Report (DEIR)</a:t>
            </a:r>
            <a:br>
              <a:rPr lang="en-US"/>
            </a:br>
            <a:r>
              <a:rPr lang="en-US" sz="2000"/>
              <a:t> </a:t>
            </a:r>
            <a:br>
              <a:rPr lang="en-US"/>
            </a:br>
            <a:r>
              <a:rPr lang="en-US" sz="2800"/>
              <a:t>Public Meeting Presentation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610A6-BF99-D444-8765-3D077C18B1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190557"/>
            <a:ext cx="9601200" cy="2306637"/>
          </a:xfrm>
        </p:spPr>
        <p:txBody>
          <a:bodyPr>
            <a:normAutofit/>
          </a:bodyPr>
          <a:lstStyle/>
          <a:p>
            <a:endParaRPr lang="en-US" sz="2000"/>
          </a:p>
          <a:p>
            <a:r>
              <a:rPr lang="en-US" sz="2000"/>
              <a:t>August 5, 2025</a:t>
            </a:r>
          </a:p>
          <a:p>
            <a:r>
              <a:rPr lang="en-US" sz="2000"/>
              <a:t>California Public Utilities Commission (CPUC)</a:t>
            </a:r>
            <a:br>
              <a:rPr lang="en-US" sz="2000"/>
            </a:br>
            <a:r>
              <a:rPr lang="en-US" sz="2000"/>
              <a:t>Energy Division</a:t>
            </a:r>
          </a:p>
          <a:p>
            <a:endParaRPr lang="en-US" sz="2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9C9B37-0515-1186-54AB-6FCA44CEE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761" y="2702826"/>
            <a:ext cx="4862639" cy="36469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0809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9DD82-F8F3-BA66-DB6D-6584A06BE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C7BE3-5593-F08F-6490-EEB7007D750E}"/>
              </a:ext>
            </a:extLst>
          </p:cNvPr>
          <p:cNvSpPr txBox="1">
            <a:spLocks/>
          </p:cNvSpPr>
          <p:nvPr/>
        </p:nvSpPr>
        <p:spPr>
          <a:xfrm>
            <a:off x="609600" y="573556"/>
            <a:ext cx="10515600" cy="784598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2A3C50"/>
                </a:solidFill>
                <a:latin typeface="Century Gothic" panose="020F0302020204030204"/>
              </a:rPr>
              <a:t>Existing Environmental Setting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2A3C50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8B45F52-0A99-CFE0-9FE3-25DEA87C1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EC40B9-1119-9810-7E15-626881039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" y="1230792"/>
            <a:ext cx="3593778" cy="2436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2988B2-0E6D-A577-DE1A-3FCFA607F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378" y="1230791"/>
            <a:ext cx="3606137" cy="2436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08794-23FF-849B-951F-451631154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039" y="1230790"/>
            <a:ext cx="3602431" cy="24360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A76994-E43E-18EF-8895-492B0634FE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453" r="161"/>
          <a:stretch>
            <a:fillRect/>
          </a:stretch>
        </p:blipFill>
        <p:spPr>
          <a:xfrm>
            <a:off x="1715010" y="3800969"/>
            <a:ext cx="3848508" cy="25998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FE3932-D640-86BC-24D5-56489CD761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9452" y="3820644"/>
            <a:ext cx="3848508" cy="260373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82D772E-6B7A-5C28-742F-E9753DE15641}"/>
              </a:ext>
            </a:extLst>
          </p:cNvPr>
          <p:cNvSpPr txBox="1">
            <a:spLocks/>
          </p:cNvSpPr>
          <p:nvPr/>
        </p:nvSpPr>
        <p:spPr>
          <a:xfrm>
            <a:off x="229076" y="3429000"/>
            <a:ext cx="3110430" cy="391644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F7AE2A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Near PG&amp;E San Jose B Substation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32058D6-3B9C-2829-CC95-9144DDCB50EE}"/>
              </a:ext>
            </a:extLst>
          </p:cNvPr>
          <p:cNvSpPr txBox="1">
            <a:spLocks/>
          </p:cNvSpPr>
          <p:nvPr/>
        </p:nvSpPr>
        <p:spPr>
          <a:xfrm>
            <a:off x="4451231" y="3419239"/>
            <a:ext cx="3110430" cy="391644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3A77B7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Proposed Skyline HVDC Terminal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9DB02B3-59D4-0FED-1584-3BE5DF23D512}"/>
              </a:ext>
            </a:extLst>
          </p:cNvPr>
          <p:cNvSpPr txBox="1">
            <a:spLocks/>
          </p:cNvSpPr>
          <p:nvPr/>
        </p:nvSpPr>
        <p:spPr>
          <a:xfrm>
            <a:off x="8673387" y="3419239"/>
            <a:ext cx="3110430" cy="391644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F7AE2A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Coyote Ranch Road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C497EF4-B9DB-33E7-9128-12690A26BDFA}"/>
              </a:ext>
            </a:extLst>
          </p:cNvPr>
          <p:cNvSpPr txBox="1">
            <a:spLocks/>
          </p:cNvSpPr>
          <p:nvPr/>
        </p:nvSpPr>
        <p:spPr>
          <a:xfrm>
            <a:off x="1715010" y="6119618"/>
            <a:ext cx="3110430" cy="391644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F7AE2A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Monterey Road facing northeast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2D91A89-BFD7-E6EB-5706-ACABB2BC815D}"/>
              </a:ext>
            </a:extLst>
          </p:cNvPr>
          <p:cNvSpPr txBox="1">
            <a:spLocks/>
          </p:cNvSpPr>
          <p:nvPr/>
        </p:nvSpPr>
        <p:spPr>
          <a:xfrm>
            <a:off x="7809515" y="6119618"/>
            <a:ext cx="3110430" cy="391644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3A77B7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Monterey Road facing east</a:t>
            </a:r>
          </a:p>
        </p:txBody>
      </p:sp>
    </p:spTree>
    <p:extLst>
      <p:ext uri="{BB962C8B-B14F-4D97-AF65-F5344CB8AC3E}">
        <p14:creationId xmlns:p14="http://schemas.microsoft.com/office/powerpoint/2010/main" val="2692047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35343-5036-6654-F335-CD4C16563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9E3CD-42C9-3196-E5AE-87C7A86B74EE}"/>
              </a:ext>
            </a:extLst>
          </p:cNvPr>
          <p:cNvSpPr txBox="1">
            <a:spLocks/>
          </p:cNvSpPr>
          <p:nvPr/>
        </p:nvSpPr>
        <p:spPr>
          <a:xfrm>
            <a:off x="609600" y="573556"/>
            <a:ext cx="10515600" cy="784598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Public Involvement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823CEB-9E19-6EC2-1C82-E17A1C2A53CB}"/>
              </a:ext>
            </a:extLst>
          </p:cNvPr>
          <p:cNvSpPr txBox="1"/>
          <p:nvPr/>
        </p:nvSpPr>
        <p:spPr>
          <a:xfrm>
            <a:off x="609600" y="1534160"/>
            <a:ext cx="10737954" cy="45182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Scoping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Scoping meeting held September 18, 2024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Comment letters received from Caltrans, </a:t>
            </a:r>
            <a:r>
              <a:rPr lang="en-US" sz="2000">
                <a:solidFill>
                  <a:srgbClr val="000000"/>
                </a:solidFill>
              </a:rPr>
              <a:t>CPUC, Native American Heritage Commission, RWQCB – Region 2, Santa Clara Valley Water District, 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Santa Clara Valley Open Space Authority, members of the public</a:t>
            </a:r>
            <a:endParaRPr lang="en-US" sz="2000" b="1">
              <a:solidFill>
                <a:srgbClr val="000000"/>
              </a:solidFill>
              <a:latin typeface="Century Gothic" panose="020F0302020204030204"/>
            </a:endParaRPr>
          </a:p>
          <a:p>
            <a:pPr marL="342900" indent="-342900"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Tribes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The CPUC sent notification letters to 19 representatives from 9 tribes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AB 52 consultation with four tribes: Costanoan Rumsen Carmel Tribe, Indian Canyon </a:t>
            </a:r>
            <a:r>
              <a:rPr lang="en-US" sz="2000" err="1">
                <a:solidFill>
                  <a:srgbClr val="000000"/>
                </a:solidFill>
                <a:latin typeface="Century Gothic" panose="020F0302020204030204"/>
              </a:rPr>
              <a:t>Mutsun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 Band of Costanoan, </a:t>
            </a:r>
            <a:r>
              <a:rPr lang="en-US" sz="2000" err="1">
                <a:solidFill>
                  <a:srgbClr val="000000"/>
                </a:solidFill>
                <a:latin typeface="Century Gothic" panose="020F0302020204030204"/>
              </a:rPr>
              <a:t>Muwekma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 Ohlone Tribe of the San Francisco Bay Area, and </a:t>
            </a:r>
            <a:r>
              <a:rPr lang="en-US" sz="2000" err="1">
                <a:solidFill>
                  <a:srgbClr val="000000"/>
                </a:solidFill>
                <a:latin typeface="Century Gothic" panose="020F0302020204030204"/>
              </a:rPr>
              <a:t>Tamien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 Nation</a:t>
            </a:r>
          </a:p>
          <a:p>
            <a:pPr marL="342900" indent="-342900"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Public agencies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Coordination with the City of San José on January 13, 2025, re: existing facilities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3648492-52A9-50FA-414D-1A005B730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18520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B13AA-6814-988F-459C-EC5E43F01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3BD78-4317-B31C-628D-D36A6D4A4F45}"/>
              </a:ext>
            </a:extLst>
          </p:cNvPr>
          <p:cNvSpPr txBox="1">
            <a:spLocks/>
          </p:cNvSpPr>
          <p:nvPr/>
        </p:nvSpPr>
        <p:spPr>
          <a:xfrm>
            <a:off x="609600" y="573556"/>
            <a:ext cx="10515600" cy="784598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Summary of Impacts	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EBC625A-BE25-0556-41F5-88333DB20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A52370F-FEB8-8DC2-B28D-774A0C9AD3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537984"/>
              </p:ext>
            </p:extLst>
          </p:nvPr>
        </p:nvGraphicFramePr>
        <p:xfrm>
          <a:off x="434109" y="1213035"/>
          <a:ext cx="11148290" cy="507140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287963982"/>
                    </a:ext>
                  </a:extLst>
                </a:gridCol>
                <a:gridCol w="7795490">
                  <a:extLst>
                    <a:ext uri="{9D8B030D-6E8A-4147-A177-3AD203B41FA5}">
                      <a16:colId xmlns:a16="http://schemas.microsoft.com/office/drawing/2014/main" val="41140279"/>
                    </a:ext>
                  </a:extLst>
                </a:gridCol>
              </a:tblGrid>
              <a:tr h="4577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Impact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/>
                        <a:t>Public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708839"/>
                  </a:ext>
                </a:extLst>
              </a:tr>
              <a:tr h="11040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Less than Significant Impact (with implementation of LSPGC Applicant-proposed Measures and/or PG&amp;E Best Management Practices and Field Protocols)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/>
                        <a:t>Energy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/>
                        <a:t>Geology, Soils, and Paleontological Resources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/>
                        <a:t>Greenhouse Gas Emissions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Hazards and Hazardous Materials</a:t>
                      </a:r>
                      <a:endParaRPr lang="en-US" sz="1400" b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/>
                        <a:t>Hydrology and Water Quality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/>
                        <a:t>Mineral Resources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/>
                        <a:t>Population and Housing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/>
                        <a:t>Recreation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/>
                        <a:t>Wildfire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392338"/>
                  </a:ext>
                </a:extLst>
              </a:tr>
              <a:tr h="20838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Less than Significant Impact with CPUC-proposed Mitigation Measure(s)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Aesthetics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Agriculture and Forestry Resources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Air Quality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Biological Resources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Land Use and Planning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Noise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Transportation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Utilities and Service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478322"/>
                  </a:ext>
                </a:extLst>
              </a:tr>
              <a:tr h="3534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Significant and Unavoidable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Cultural Resources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Tribal Cultural Resources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865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637492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A438D-30CB-2E0F-2DAE-B62AC986F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46B22-6081-D059-CB26-337CC428E1E4}"/>
              </a:ext>
            </a:extLst>
          </p:cNvPr>
          <p:cNvSpPr txBox="1">
            <a:spLocks/>
          </p:cNvSpPr>
          <p:nvPr/>
        </p:nvSpPr>
        <p:spPr>
          <a:xfrm>
            <a:off x="609600" y="573556"/>
            <a:ext cx="10515600" cy="784598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Key Environmental Issues – Mitigation Measure Highlights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	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044BD2-0124-7FAF-A3A1-F859EB4685E5}"/>
              </a:ext>
            </a:extLst>
          </p:cNvPr>
          <p:cNvSpPr txBox="1"/>
          <p:nvPr/>
        </p:nvSpPr>
        <p:spPr>
          <a:xfrm>
            <a:off x="609600" y="1502075"/>
            <a:ext cx="10698480" cy="46118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Century Gothic" panose="020F0302020204030204"/>
              </a:rPr>
              <a:t>Cultural Resources and Tribal Cultural Resources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800100" lvl="1" indent="-342900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Century Gothic" panose="020F0302020204030204"/>
              </a:rPr>
              <a:t>Cultural Resources Management Plan (LSPGC)</a:t>
            </a:r>
          </a:p>
          <a:p>
            <a:pPr marL="800100" lvl="1" indent="-342900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Century Gothic" panose="020F0302020204030204"/>
              </a:rPr>
              <a:t>Cultural Resources Treatment Plan (PG&amp;E)</a:t>
            </a:r>
            <a:endParaRPr lang="en-US" sz="2000">
              <a:solidFill>
                <a:srgbClr val="000000"/>
              </a:solidFill>
              <a:latin typeface="Century Gothic" panose="020F0302020204030204"/>
            </a:endParaRPr>
          </a:p>
          <a:p>
            <a:pPr marL="342900" indent="-342900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AABBCE6-8C21-6B12-AC80-122FC3BEB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75657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94BD7-E961-6A97-C82C-3D2F0003E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9F4E7-AD8E-BE65-0E9C-F17166CC7662}"/>
              </a:ext>
            </a:extLst>
          </p:cNvPr>
          <p:cNvSpPr txBox="1">
            <a:spLocks/>
          </p:cNvSpPr>
          <p:nvPr/>
        </p:nvSpPr>
        <p:spPr>
          <a:xfrm>
            <a:off x="609600" y="573556"/>
            <a:ext cx="10515600" cy="784598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Key Environmental Issues – Mitigation Measure Highlights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	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BEB90CB-0C73-6F4B-EDF1-162D1827FB3F}"/>
              </a:ext>
            </a:extLst>
          </p:cNvPr>
          <p:cNvSpPr txBox="1"/>
          <p:nvPr/>
        </p:nvSpPr>
        <p:spPr>
          <a:xfrm>
            <a:off x="609600" y="1534160"/>
            <a:ext cx="10698480" cy="47502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rgbClr val="000000"/>
                </a:solidFill>
                <a:latin typeface="Century Gothic" panose="020F0302020204030204"/>
              </a:rPr>
              <a:t>Biological Resources</a:t>
            </a:r>
          </a:p>
          <a:p>
            <a:pPr marL="800100" lvl="1" indent="-342900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0000"/>
                </a:solidFill>
              </a:rPr>
              <a:t>Habitat Restoration and Monitoring</a:t>
            </a:r>
          </a:p>
          <a:p>
            <a:pPr marL="800100" lvl="1" indent="-342900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0000"/>
                </a:solidFill>
              </a:rPr>
              <a:t>Protection of Special-status Wildlife</a:t>
            </a:r>
          </a:p>
          <a:p>
            <a:pPr marL="800100" lvl="1" indent="-342900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0000"/>
                </a:solidFill>
              </a:rPr>
              <a:t>Compensatory Mitigation</a:t>
            </a:r>
          </a:p>
          <a:p>
            <a:pPr marL="800100" lvl="1" indent="-342900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0000"/>
                </a:solidFill>
              </a:rPr>
              <a:t>Compliance with Local Tree Ordinances </a:t>
            </a:r>
            <a:endParaRPr lang="en-US" sz="2400">
              <a:solidFill>
                <a:srgbClr val="000000"/>
              </a:solidFill>
              <a:latin typeface="Century Gothic" panose="020F0302020204030204"/>
            </a:endParaRPr>
          </a:p>
          <a:p>
            <a:pPr marL="342900" indent="-342900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rgbClr val="000000"/>
                </a:solidFill>
                <a:latin typeface="Century Gothic" panose="020F0302020204030204"/>
              </a:rPr>
              <a:t>Transportation</a:t>
            </a:r>
          </a:p>
          <a:p>
            <a:pPr marL="800100" lvl="1" indent="-342900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Century Gothic" panose="020F0302020204030204"/>
              </a:rPr>
              <a:t>Coordinated Traffic Control Plan</a:t>
            </a:r>
          </a:p>
          <a:p>
            <a:pPr marL="342900" indent="-342900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rgbClr val="000000"/>
                </a:solidFill>
                <a:latin typeface="Century Gothic" panose="020F0302020204030204"/>
              </a:rPr>
              <a:t>Agriculture and Forestry Resources</a:t>
            </a:r>
          </a:p>
          <a:p>
            <a:pPr marL="800100" lvl="1" indent="-342900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Century Gothic" panose="020F0302020204030204"/>
              </a:rPr>
              <a:t>Compensatory Mitigation</a:t>
            </a:r>
          </a:p>
          <a:p>
            <a:pPr marL="800100" lvl="1" indent="-342900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sz="2000">
              <a:solidFill>
                <a:srgbClr val="000000"/>
              </a:solidFill>
              <a:latin typeface="Century Gothic" panose="020F0302020204030204"/>
            </a:endParaRPr>
          </a:p>
          <a:p>
            <a:pPr marL="342900" indent="-342900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403AD37-79EE-6878-3215-195E03286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789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F1A68-0BD6-C669-A3D6-D244FD6A7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AC4AD-13C6-8F4B-D61B-A8F70CFB7DB4}"/>
              </a:ext>
            </a:extLst>
          </p:cNvPr>
          <p:cNvSpPr txBox="1">
            <a:spLocks/>
          </p:cNvSpPr>
          <p:nvPr/>
        </p:nvSpPr>
        <p:spPr>
          <a:xfrm>
            <a:off x="609600" y="573556"/>
            <a:ext cx="10515600" cy="784598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Project Milestones to Date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16593A-9C8B-9783-B960-AA0F8A2B8DBD}"/>
              </a:ext>
            </a:extLst>
          </p:cNvPr>
          <p:cNvSpPr txBox="1"/>
          <p:nvPr/>
        </p:nvSpPr>
        <p:spPr>
          <a:xfrm>
            <a:off x="609600" y="1426694"/>
            <a:ext cx="11090031" cy="4857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April 29, 2024: 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CPCN Application 24-04-17 filed by LSPGC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June 27, 2024: 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Application deemed complete by the CPUC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September 6, 2024: 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Notice of Preparation (NOP) of draft EIR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September 18, 2024: 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Scoping meeting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November 12, 2024: 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CAISO Board of Governors approved a modified version of the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March 7, 2025: 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LSPGC filed an amended CPCN application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April 4, 2025: 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Amended application deemed complete by the CPUC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July 10, 2025:  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Release of Draft EIR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July 10 – August 25, 2025: 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Public/Agency Review Period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b="1">
              <a:solidFill>
                <a:srgbClr val="000000"/>
              </a:solidFill>
              <a:latin typeface="Century Gothic" panose="020F0302020204030204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84E1CA1-43F5-A69C-76E6-4074981BD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84813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041E3-A7DE-6BAC-579B-C724D1D15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86EF5-67C8-134C-A100-FA3440194398}"/>
              </a:ext>
            </a:extLst>
          </p:cNvPr>
          <p:cNvSpPr txBox="1">
            <a:spLocks/>
          </p:cNvSpPr>
          <p:nvPr/>
        </p:nvSpPr>
        <p:spPr>
          <a:xfrm>
            <a:off x="609600" y="573556"/>
            <a:ext cx="10515600" cy="784598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Next Steps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2BFC55-D893-B23F-F606-32E3E39D8FAA}"/>
              </a:ext>
            </a:extLst>
          </p:cNvPr>
          <p:cNvSpPr txBox="1"/>
          <p:nvPr/>
        </p:nvSpPr>
        <p:spPr>
          <a:xfrm>
            <a:off x="609600" y="1534160"/>
            <a:ext cx="10698480" cy="47502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August 25, 2025: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 End of Draft EIR public review period – 5 p.m.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Q4 2025 (TBD):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 Final EIR released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Final EIR will consider &amp; respond to all timely comments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Q1 2026 (TBD): 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CPUC’s CPCN decision and start of pre-construction coordination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CPUC will issue a Proposed Decision for 30 days of comment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CPUC will consider comments on the Proposed Decision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/>
              <a:t>Commissioners will vote to adopt a Decision that either approves or denies the proposed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June 1, 2028: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 Project in-service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FC680E0-61BF-7B69-88AE-997C9A70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58400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5AFFE-75D7-1419-F5ED-A44B4B37E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F3BBE-C5C5-3D3D-83CC-F3A0C30848A7}"/>
              </a:ext>
            </a:extLst>
          </p:cNvPr>
          <p:cNvSpPr txBox="1">
            <a:spLocks/>
          </p:cNvSpPr>
          <p:nvPr/>
        </p:nvSpPr>
        <p:spPr>
          <a:xfrm>
            <a:off x="609600" y="573556"/>
            <a:ext cx="10515600" cy="784598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How to Submit Comments on the Draft EIR	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B1DFA8-A588-1802-68FE-A55EEEB12EE3}"/>
              </a:ext>
            </a:extLst>
          </p:cNvPr>
          <p:cNvSpPr txBox="1"/>
          <p:nvPr/>
        </p:nvSpPr>
        <p:spPr>
          <a:xfrm>
            <a:off x="609600" y="1534160"/>
            <a:ext cx="10698480" cy="46118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spcBef>
                <a:spcPct val="4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800" b="1">
                <a:ea typeface="Calibri" panose="020F0502020204030204" pitchFamily="34" charset="0"/>
                <a:cs typeface="Times New Roman" panose="02020603050405020304" pitchFamily="18" charset="0"/>
              </a:rPr>
              <a:t>Public Comment Mailing Address: </a:t>
            </a:r>
          </a:p>
          <a:p>
            <a:pPr fontAlgn="auto">
              <a:spcBef>
                <a:spcPct val="4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800">
                <a:ea typeface="Calibri" panose="020F0502020204030204" pitchFamily="34" charset="0"/>
                <a:cs typeface="Times New Roman" panose="02020603050405020304" pitchFamily="18" charset="0"/>
              </a:rPr>
              <a:t>	Tharon Wright, CPUC Project Manager</a:t>
            </a:r>
          </a:p>
          <a:p>
            <a:pPr fontAlgn="auto">
              <a:spcBef>
                <a:spcPct val="4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800">
                <a:ea typeface="Calibri" panose="020F0502020204030204" pitchFamily="34" charset="0"/>
                <a:cs typeface="Times New Roman" panose="02020603050405020304" pitchFamily="18" charset="0"/>
              </a:rPr>
              <a:t>	c/o Environmental Science Associates, Attn. V. Nez</a:t>
            </a:r>
          </a:p>
          <a:p>
            <a:pPr fontAlgn="auto">
              <a:spcBef>
                <a:spcPct val="400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800">
                <a:ea typeface="Calibri" panose="020F0502020204030204" pitchFamily="34" charset="0"/>
                <a:cs typeface="Times New Roman" panose="02020603050405020304" pitchFamily="18" charset="0"/>
              </a:rPr>
              <a:t>	575 Market Street, Suite 3700, San Francisco, CA 94105</a:t>
            </a:r>
          </a:p>
          <a:p>
            <a:pPr fontAlgn="auto"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en-US" sz="2800" b="1"/>
              <a:t>E-mail</a:t>
            </a:r>
            <a:r>
              <a:rPr lang="en-US" altLang="en-US" sz="2800"/>
              <a:t>: PowerSCV@esassoc.com</a:t>
            </a:r>
          </a:p>
          <a:p>
            <a:pPr>
              <a:lnSpc>
                <a:spcPct val="80000"/>
              </a:lnSpc>
              <a:defRPr/>
            </a:pPr>
            <a:r>
              <a:rPr lang="en-US" sz="2800">
                <a:solidFill>
                  <a:srgbClr val="FF9900"/>
                </a:solidFill>
              </a:rPr>
              <a:t>	</a:t>
            </a:r>
          </a:p>
          <a:p>
            <a:pPr>
              <a:lnSpc>
                <a:spcPct val="80000"/>
              </a:lnSpc>
              <a:defRPr/>
            </a:pPr>
            <a:r>
              <a:rPr lang="en-US" altLang="en-US" sz="2800" b="1" dirty="0">
                <a:solidFill>
                  <a:srgbClr val="C00000"/>
                </a:solidFill>
              </a:rPr>
              <a:t>Public</a:t>
            </a:r>
            <a:r>
              <a:rPr lang="en-US" altLang="en-US" sz="2800" b="1">
                <a:solidFill>
                  <a:srgbClr val="C00000"/>
                </a:solidFill>
              </a:rPr>
              <a:t> Comment Deadline</a:t>
            </a:r>
            <a:r>
              <a:rPr lang="en-US" altLang="en-US" sz="2800">
                <a:solidFill>
                  <a:srgbClr val="C00000"/>
                </a:solidFill>
              </a:rPr>
              <a:t>: 5 p.m. on August 25, 2025</a:t>
            </a:r>
          </a:p>
          <a:p>
            <a:pPr>
              <a:lnSpc>
                <a:spcPct val="80000"/>
              </a:lnSpc>
              <a:defRPr/>
            </a:pPr>
            <a:endParaRPr lang="en-US" altLang="en-US" sz="2000">
              <a:solidFill>
                <a:srgbClr val="C0000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en-US" sz="2000" b="1"/>
              <a:t>CPUC Project Webpage: </a:t>
            </a:r>
          </a:p>
          <a:p>
            <a:pPr>
              <a:lnSpc>
                <a:spcPct val="80000"/>
              </a:lnSpc>
              <a:defRPr/>
            </a:pPr>
            <a:r>
              <a:rPr lang="en-US" sz="2000">
                <a:solidFill>
                  <a:srgbClr val="FF9900"/>
                </a:solidFill>
                <a:hlinkClick r:id="rId3"/>
              </a:rPr>
              <a:t>https://ia.cpuc.ca.gov/environment/info/esa/pscv/index.html</a:t>
            </a:r>
            <a:endParaRPr lang="en-US" sz="2000">
              <a:solidFill>
                <a:srgbClr val="FF9900"/>
              </a:solidFill>
            </a:endParaRPr>
          </a:p>
          <a:p>
            <a:pPr>
              <a:lnSpc>
                <a:spcPct val="80000"/>
              </a:lnSpc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C367910-4000-8E82-9C18-A038139DD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029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1688-B28A-9A44-9AD2-02758E768814}"/>
              </a:ext>
            </a:extLst>
          </p:cNvPr>
          <p:cNvSpPr txBox="1">
            <a:spLocks/>
          </p:cNvSpPr>
          <p:nvPr/>
        </p:nvSpPr>
        <p:spPr>
          <a:xfrm>
            <a:off x="980305" y="3036701"/>
            <a:ext cx="2998571" cy="784598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Public Comment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B9BAB78-AE84-D74C-A45F-3D1190DFC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1B7DB-C632-59CD-002A-7C6C4DF62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626" y="301065"/>
            <a:ext cx="5026422" cy="63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8543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62D1A-21C3-ECBF-CE7C-E0A57DEFC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0D832-64F4-FD1E-CA3F-4CBEB5A4C4BA}"/>
              </a:ext>
            </a:extLst>
          </p:cNvPr>
          <p:cNvSpPr txBox="1">
            <a:spLocks/>
          </p:cNvSpPr>
          <p:nvPr/>
        </p:nvSpPr>
        <p:spPr>
          <a:xfrm>
            <a:off x="609600" y="573556"/>
            <a:ext cx="10515600" cy="784598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Discussion Guidelines	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FF8F2A-472B-1F2C-36AC-6E7426AF95A0}"/>
              </a:ext>
            </a:extLst>
          </p:cNvPr>
          <p:cNvSpPr txBox="1"/>
          <p:nvPr/>
        </p:nvSpPr>
        <p:spPr>
          <a:xfrm>
            <a:off x="609600" y="1534160"/>
            <a:ext cx="10698480" cy="46118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en-US" sz="2000"/>
              <a:t>Be concise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en-US" sz="2000"/>
              <a:t>Stay on topic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en-US" sz="2000"/>
              <a:t>Respect others’ opinions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en-US" sz="2000"/>
              <a:t>Comments will be recorded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/>
              <a:t>Written comments are encouraged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C1CC007-3E9F-D7A9-228E-FBC383AB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155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0AA16-54B0-ED1E-4BD0-A04AB5442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892175"/>
          </a:xfrm>
        </p:spPr>
        <p:txBody>
          <a:bodyPr/>
          <a:lstStyle/>
          <a:p>
            <a:r>
              <a:rPr lang="en-US"/>
              <a:t>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23466-47D8-A39E-2C41-BC2FDCF95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0350"/>
            <a:ext cx="10972800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/>
              <a:t>Overview of the Project</a:t>
            </a:r>
          </a:p>
          <a:p>
            <a:pPr>
              <a:spcAft>
                <a:spcPts val="1200"/>
              </a:spcAft>
            </a:pPr>
            <a:r>
              <a:rPr lang="en-US" altLang="en-US"/>
              <a:t>Overview of the DEIR</a:t>
            </a:r>
          </a:p>
          <a:p>
            <a:pPr lvl="1">
              <a:spcAft>
                <a:spcPts val="1200"/>
              </a:spcAft>
            </a:pPr>
            <a:r>
              <a:rPr lang="en-US" altLang="en-US"/>
              <a:t>Public involvement to date</a:t>
            </a:r>
          </a:p>
          <a:p>
            <a:pPr lvl="1">
              <a:spcAft>
                <a:spcPts val="1200"/>
              </a:spcAft>
            </a:pPr>
            <a:r>
              <a:rPr lang="en-US" altLang="en-US"/>
              <a:t>Key environmental issues</a:t>
            </a:r>
          </a:p>
          <a:p>
            <a:pPr>
              <a:spcAft>
                <a:spcPts val="1200"/>
              </a:spcAft>
            </a:pPr>
            <a:r>
              <a:rPr lang="en-US" altLang="en-US"/>
              <a:t>Project Milestones</a:t>
            </a:r>
          </a:p>
          <a:p>
            <a:pPr>
              <a:spcAft>
                <a:spcPts val="1200"/>
              </a:spcAft>
            </a:pPr>
            <a:r>
              <a:rPr lang="en-US" altLang="en-US"/>
              <a:t>Next Steps</a:t>
            </a:r>
          </a:p>
          <a:p>
            <a:pPr lvl="1">
              <a:spcAft>
                <a:spcPts val="1200"/>
              </a:spcAft>
            </a:pPr>
            <a:r>
              <a:rPr lang="en-US" altLang="en-US"/>
              <a:t>Overview of the CPUC’s Decision and Review Processes</a:t>
            </a:r>
          </a:p>
          <a:p>
            <a:pPr>
              <a:spcAft>
                <a:spcPts val="1200"/>
              </a:spcAft>
            </a:pPr>
            <a:r>
              <a:rPr lang="en-US" altLang="en-US"/>
              <a:t>Public Comments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D6D6A-936B-314E-BE9E-89A4FE9D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1147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292A8-5B87-94CF-E208-79C92BB0B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049D3-FC82-E191-AF29-5D976998B89D}"/>
              </a:ext>
            </a:extLst>
          </p:cNvPr>
          <p:cNvSpPr txBox="1">
            <a:spLocks/>
          </p:cNvSpPr>
          <p:nvPr/>
        </p:nvSpPr>
        <p:spPr>
          <a:xfrm>
            <a:off x="609600" y="573556"/>
            <a:ext cx="10515600" cy="784598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Public Comments	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6A9D38D-9BFD-9DBE-44D3-9F7D2B87A08C}"/>
              </a:ext>
            </a:extLst>
          </p:cNvPr>
          <p:cNvSpPr txBox="1"/>
          <p:nvPr/>
        </p:nvSpPr>
        <p:spPr>
          <a:xfrm>
            <a:off x="609600" y="1534160"/>
            <a:ext cx="5251571" cy="46118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US" sz="2000" b="1"/>
              <a:t>Via the Zoom Platform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000"/>
              <a:t>Click the “Raise Hand” icon </a:t>
            </a:r>
            <a:br>
              <a:rPr lang="en-US" altLang="en-US" sz="2000"/>
            </a:br>
            <a:r>
              <a:rPr lang="en-US" altLang="en-US" sz="2000"/>
              <a:t>to be called 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000"/>
          </a:p>
          <a:p>
            <a:r>
              <a:rPr lang="en-US" altLang="en-US" sz="2000" b="1"/>
              <a:t>By Telephone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000"/>
              <a:t>Dial *9 to request to raise hand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3B25B69-EC0C-4F82-8CE0-A039DF27E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2 min countdown">
            <a:hlinkClick r:id="" action="ppaction://media"/>
            <a:extLst>
              <a:ext uri="{FF2B5EF4-FFF2-40B4-BE49-F238E27FC236}">
                <a16:creationId xmlns:a16="http://schemas.microsoft.com/office/drawing/2014/main" id="{FBC371B2-2E70-48F9-E030-75E5FE8A73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5265" y="3599073"/>
            <a:ext cx="4957608" cy="2685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D20BA-7BA4-56AC-1A65-6C8B98C168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19" r="51709"/>
          <a:stretch/>
        </p:blipFill>
        <p:spPr>
          <a:xfrm>
            <a:off x="5861171" y="1534160"/>
            <a:ext cx="700381" cy="4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88A4C-D832-08AD-5CE9-423BCC174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96E00-FDDC-AD6E-CB26-92A55638FCA9}"/>
              </a:ext>
            </a:extLst>
          </p:cNvPr>
          <p:cNvSpPr txBox="1">
            <a:spLocks/>
          </p:cNvSpPr>
          <p:nvPr/>
        </p:nvSpPr>
        <p:spPr>
          <a:xfrm>
            <a:off x="609600" y="573556"/>
            <a:ext cx="10515600" cy="784598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Thank You for Joining &amp; Your Interest!	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78D83D-BEC1-2D00-719D-F861F1B4642D}"/>
              </a:ext>
            </a:extLst>
          </p:cNvPr>
          <p:cNvSpPr txBox="1"/>
          <p:nvPr/>
        </p:nvSpPr>
        <p:spPr>
          <a:xfrm>
            <a:off x="609600" y="1534160"/>
            <a:ext cx="10698480" cy="46118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28600" lvl="0" indent="-228600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sz="2400" b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Mailing Address: </a:t>
            </a:r>
          </a:p>
          <a:p>
            <a:pPr marL="228600" lvl="0" indent="-228600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sz="24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Tharon Wright, CPUC Project Manager</a:t>
            </a:r>
          </a:p>
          <a:p>
            <a:pPr marL="228600" lvl="0" indent="-228600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sz="24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c/o Environmental Science Associates, Attn. V. Nez</a:t>
            </a:r>
          </a:p>
          <a:p>
            <a:pPr marL="228600" lvl="0" indent="-228600">
              <a:lnSpc>
                <a:spcPct val="90000"/>
              </a:lnSpc>
              <a:spcBef>
                <a:spcPct val="40000"/>
              </a:spcBef>
              <a:defRPr/>
            </a:pPr>
            <a:r>
              <a:rPr lang="en-US" sz="2400">
                <a:ea typeface="Calibri" panose="020F0502020204030204" pitchFamily="34" charset="0"/>
                <a:cs typeface="Times New Roman" panose="02020603050405020304" pitchFamily="18" charset="0"/>
              </a:rPr>
              <a:t>575 Market Street, Suite 3700, San Francisco, CA 94105 </a:t>
            </a:r>
          </a:p>
          <a:p>
            <a:pPr marL="228600" lvl="0" indent="-228600">
              <a:lnSpc>
                <a:spcPct val="90000"/>
              </a:lnSpc>
              <a:spcBef>
                <a:spcPct val="40000"/>
              </a:spcBef>
              <a:defRPr/>
            </a:pPr>
            <a:endParaRPr lang="en-US" altLang="en-US" sz="2400" b="1">
              <a:solidFill>
                <a:prstClr val="black"/>
              </a:solidFill>
              <a:latin typeface="Calibri" panose="020F0502020204030204"/>
            </a:endParaRPr>
          </a:p>
          <a:p>
            <a:pPr marL="228600" lvl="0" indent="-228600">
              <a:lnSpc>
                <a:spcPct val="90000"/>
              </a:lnSpc>
              <a:defRPr/>
            </a:pPr>
            <a:r>
              <a:rPr lang="en-US" altLang="en-US" sz="2400" b="1">
                <a:solidFill>
                  <a:prstClr val="black"/>
                </a:solidFill>
              </a:rPr>
              <a:t>E-mail</a:t>
            </a:r>
            <a:r>
              <a:rPr lang="en-US" altLang="en-US" sz="2400">
                <a:solidFill>
                  <a:prstClr val="black"/>
                </a:solidFill>
              </a:rPr>
              <a:t>:</a:t>
            </a:r>
            <a:r>
              <a:rPr lang="en-US" altLang="en-US" sz="240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altLang="en-US" sz="2400"/>
              <a:t>PowerSCV@esassoc.com</a:t>
            </a:r>
            <a:endParaRPr lang="en-US" altLang="en-US" sz="2400">
              <a:solidFill>
                <a:prstClr val="black"/>
              </a:solidFill>
              <a:latin typeface="Calibri" panose="020F0502020204030204"/>
            </a:endParaRPr>
          </a:p>
          <a:p>
            <a:pPr lvl="0" algn="ctr">
              <a:lnSpc>
                <a:spcPct val="80000"/>
              </a:lnSpc>
              <a:spcBef>
                <a:spcPts val="1000"/>
              </a:spcBef>
              <a:defRPr/>
            </a:pPr>
            <a:r>
              <a:rPr lang="en-US" sz="2400">
                <a:solidFill>
                  <a:srgbClr val="FF9900"/>
                </a:solidFill>
                <a:latin typeface="Calibri" panose="020F0502020204030204"/>
              </a:rPr>
              <a:t>	</a:t>
            </a:r>
          </a:p>
          <a:p>
            <a:pPr lvl="0" algn="ctr">
              <a:lnSpc>
                <a:spcPct val="80000"/>
              </a:lnSpc>
              <a:defRPr/>
            </a:pPr>
            <a:r>
              <a:rPr lang="en-US" altLang="en-US" sz="2400" b="1">
                <a:solidFill>
                  <a:srgbClr val="C00000"/>
                </a:solidFill>
              </a:rPr>
              <a:t>Public comments will be accepted through August 25, 2025</a:t>
            </a:r>
          </a:p>
          <a:p>
            <a:pPr lvl="0" algn="ctr">
              <a:defRPr/>
            </a:pPr>
            <a:endParaRPr lang="en-US" altLang="en-US" sz="2400" b="1">
              <a:solidFill>
                <a:prstClr val="black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US" altLang="en-US" sz="2400" b="1">
                <a:solidFill>
                  <a:prstClr val="black"/>
                </a:solidFill>
              </a:rPr>
              <a:t>CPUC Project Webpage: </a:t>
            </a:r>
            <a:r>
              <a:rPr lang="en-US" sz="2400">
                <a:solidFill>
                  <a:srgbClr val="FF9900"/>
                </a:solidFill>
                <a:hlinkClick r:id="rId4"/>
              </a:rPr>
              <a:t>https://ia.cpuc.ca.gov/environment/info/esa/pscv/index.html</a:t>
            </a:r>
            <a:endParaRPr lang="en-US" sz="2400">
              <a:solidFill>
                <a:srgbClr val="FF9900"/>
              </a:solidFill>
            </a:endParaRPr>
          </a:p>
          <a:p>
            <a:pPr algn="ctr"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CA140A1-3612-F29E-2D39-489E7712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2352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C9D3-7A9D-61EE-48B2-DB21A4D57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19236"/>
            <a:ext cx="10972800" cy="1325563"/>
          </a:xfrm>
        </p:spPr>
        <p:txBody>
          <a:bodyPr/>
          <a:lstStyle/>
          <a:p>
            <a:r>
              <a:rPr lang="en-US"/>
              <a:t>CEQA Review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52472-3669-73F6-463F-72EDF4785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altLang="en-US" b="1"/>
              <a:t>State Lead Agency (CEQA):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altLang="en-US" b="1"/>
              <a:t>California Public Utilities Commission (CPUC) </a:t>
            </a:r>
          </a:p>
          <a:p>
            <a:pPr marL="288925" lvl="1" fontAlgn="auto">
              <a:spcAft>
                <a:spcPts val="0"/>
              </a:spcAft>
              <a:defRPr/>
            </a:pPr>
            <a:r>
              <a:rPr lang="en-US" altLang="en-US" sz="1800"/>
              <a:t>Tharon Wright, CPUC Project Manager</a:t>
            </a:r>
          </a:p>
          <a:p>
            <a:pPr marL="288925" lvl="1" fontAlgn="auto">
              <a:spcAft>
                <a:spcPts val="0"/>
              </a:spcAft>
              <a:defRPr/>
            </a:pPr>
            <a:endParaRPr lang="en-US" altLang="en-US" sz="1800"/>
          </a:p>
          <a:p>
            <a:pPr marL="288925" lvl="1" fontAlgn="auto">
              <a:spcAft>
                <a:spcPts val="0"/>
              </a:spcAft>
              <a:defRPr/>
            </a:pPr>
            <a:endParaRPr lang="en-US" altLang="en-US" sz="1800"/>
          </a:p>
          <a:p>
            <a:pPr marL="0" indent="0">
              <a:buNone/>
              <a:defRPr/>
            </a:pPr>
            <a:r>
              <a:rPr lang="en-US" altLang="en-US" b="1"/>
              <a:t>Consultant: Environmental Science Associates (ESA)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en-US" sz="1800"/>
              <a:t>Valisa Nez, ESA Project Manager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en-US" sz="1800"/>
              <a:t>Vince Molina, ESA Deputy Project Manager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02360-2EF9-06A3-7347-04C3088F9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887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255E7-2E16-E066-1BE7-39C6BDF91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DFD5-4FDB-8E79-79E5-51A9F92F7B09}"/>
              </a:ext>
            </a:extLst>
          </p:cNvPr>
          <p:cNvSpPr txBox="1">
            <a:spLocks/>
          </p:cNvSpPr>
          <p:nvPr/>
        </p:nvSpPr>
        <p:spPr>
          <a:xfrm>
            <a:off x="609600" y="573556"/>
            <a:ext cx="10515600" cy="784598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Project Overview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84C787E-76A6-01EA-102E-19B31349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E9779E-1A13-098F-CFDE-8EEBF98FC76B}"/>
              </a:ext>
            </a:extLst>
          </p:cNvPr>
          <p:cNvSpPr txBox="1"/>
          <p:nvPr/>
        </p:nvSpPr>
        <p:spPr>
          <a:xfrm>
            <a:off x="609599" y="1534160"/>
            <a:ext cx="6413771" cy="31068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Applicant: 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LS Power Grid California, LLC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Location: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 City of San José, Santa Clara County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Application type: 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Certificate of Public Convenience and Necessity (CPCN)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Filed April 29, 2024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Amended March 7, 2025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CEQA document type: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 EIR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CAISO in-service date:</a:t>
            </a: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 June 1, 2028 (from CAISO 2021-2022 transmission plan)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6792A7-B8BA-BCD6-5751-28D1AD399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626" y="301065"/>
            <a:ext cx="5026422" cy="63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040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96C1D-6314-2229-2AD5-B466CD9BB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E32D6-0F4F-A013-82A8-12B2041F3C75}"/>
              </a:ext>
            </a:extLst>
          </p:cNvPr>
          <p:cNvSpPr txBox="1">
            <a:spLocks/>
          </p:cNvSpPr>
          <p:nvPr/>
        </p:nvSpPr>
        <p:spPr>
          <a:xfrm>
            <a:off x="609600" y="573556"/>
            <a:ext cx="10515600" cy="784598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Project Objectives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BC3DE1-89D6-A006-03E4-68044698B7B2}"/>
              </a:ext>
            </a:extLst>
          </p:cNvPr>
          <p:cNvSpPr txBox="1"/>
          <p:nvPr/>
        </p:nvSpPr>
        <p:spPr>
          <a:xfrm>
            <a:off x="609600" y="1534160"/>
            <a:ext cx="6070600" cy="44651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Century Gothic" panose="020F0302020204030204"/>
              </a:rPr>
              <a:t>Meet CAISO’s reliability-driven need by addressing near-, mid-, and long-term reliability issues in the San José 115 kV system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Century Gothic" panose="020F0302020204030204"/>
              </a:rPr>
              <a:t>Meet CAISO’s technical specifications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Century Gothic" panose="020F0302020204030204"/>
              </a:rPr>
              <a:t>Improve and maintain the reliability of the transmission grid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Century Gothic" panose="020F0302020204030204"/>
              </a:rPr>
              <a:t>Facilitate deliverability of energy from existing and proposed renewable generation projects to the Greater San Francisco Bay Area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Century Gothic" panose="020F0302020204030204"/>
              </a:rPr>
              <a:t>Comply with and assist CAISO in meeting applicable Reliability Standards and Criteria 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Century Gothic" panose="020F0302020204030204"/>
              </a:rPr>
              <a:t>Provide a suitable foundation for future grid upgrades expected to be needed to serve the long-term forecasted electricity load in the San José area, as identified by CAISO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sz="2000">
              <a:solidFill>
                <a:srgbClr val="000000"/>
              </a:solidFill>
              <a:latin typeface="Century Gothic" panose="020F03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>
              <a:solidFill>
                <a:srgbClr val="000000"/>
              </a:solidFill>
              <a:latin typeface="Century Gothic" panose="020F0302020204030204"/>
            </a:endParaRP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36D9C68-9611-9619-5866-2B8771809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7EA6AC-57E2-9283-DA9F-AC3265351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626" y="301065"/>
            <a:ext cx="5026422" cy="63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430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3A7BE-353D-6DE1-F646-68D57E167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FE05C-846A-E785-AA76-B276A739430D}"/>
              </a:ext>
            </a:extLst>
          </p:cNvPr>
          <p:cNvSpPr txBox="1">
            <a:spLocks/>
          </p:cNvSpPr>
          <p:nvPr/>
        </p:nvSpPr>
        <p:spPr>
          <a:xfrm>
            <a:off x="609600" y="573556"/>
            <a:ext cx="10515600" cy="784598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Project </a:t>
            </a:r>
            <a:r>
              <a:rPr lang="en-US">
                <a:solidFill>
                  <a:srgbClr val="2A3C50"/>
                </a:solidFill>
                <a:latin typeface="Century Gothic" panose="020F0302020204030204"/>
              </a:rPr>
              <a:t>Components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2A3C50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A27A11D-74A2-AF93-628E-53562CA6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791D07-1F52-1E6B-EF88-32EEE9725EA7}"/>
              </a:ext>
            </a:extLst>
          </p:cNvPr>
          <p:cNvSpPr txBox="1"/>
          <p:nvPr/>
        </p:nvSpPr>
        <p:spPr>
          <a:xfrm>
            <a:off x="609600" y="1534160"/>
            <a:ext cx="5869021" cy="47502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Century Gothic" panose="020F0302020204030204"/>
              </a:rPr>
              <a:t>LS Power Grid California, LLC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Construction and operation of: 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Proposed Grove to Skyline 320 kV direct current (DC) Transmission Line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Proposed Metcalf to Grove 500 kV alternating current (AC) Transmission Line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Proposed Skyline to San Jose B 230 kV AC Transmission Tie Line 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Proposed Skyline high-voltage direct current (HVDC) Terminal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Century Gothic" panose="020F0302020204030204"/>
              </a:rPr>
              <a:t>Proposed Grove HVDC Terminal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BC6398-D625-41AD-5DFF-7AF562EC3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515" y="275291"/>
            <a:ext cx="5016991" cy="63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967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96A8D-EEF5-7A69-BE30-1D1A5734E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944EE-5D85-743C-456A-7B9E64545D07}"/>
              </a:ext>
            </a:extLst>
          </p:cNvPr>
          <p:cNvSpPr txBox="1">
            <a:spLocks/>
          </p:cNvSpPr>
          <p:nvPr/>
        </p:nvSpPr>
        <p:spPr>
          <a:xfrm>
            <a:off x="609600" y="573556"/>
            <a:ext cx="10515600" cy="784598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Project </a:t>
            </a:r>
            <a:r>
              <a:rPr lang="en-US">
                <a:solidFill>
                  <a:srgbClr val="2A3C50"/>
                </a:solidFill>
                <a:latin typeface="Century Gothic" panose="020F0302020204030204"/>
              </a:rPr>
              <a:t>Components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2A3C50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F3F4515-AC9C-F3A9-72CA-24C2E8CFC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D2274-8FE1-03D2-86B3-1EF23A20FD62}"/>
              </a:ext>
            </a:extLst>
          </p:cNvPr>
          <p:cNvSpPr txBox="1"/>
          <p:nvPr/>
        </p:nvSpPr>
        <p:spPr>
          <a:xfrm>
            <a:off x="609600" y="1534160"/>
            <a:ext cx="5869021" cy="47502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PG&amp;E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Expansion and modifications to the PG&amp;E San Jose B Substation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0000"/>
                </a:solidFill>
              </a:rPr>
              <a:t>Existing PG&amp;E San Jose B Substation occupies 2.1 acres in the city of San José at the intersection of Coleman Avenue and Santa Teresa Street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sz="2000">
              <a:solidFill>
                <a:srgbClr val="000000"/>
              </a:solidFill>
              <a:latin typeface="Century Gothic" panose="020F0302020204030204"/>
            </a:endParaRP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sz="2000">
              <a:solidFill>
                <a:srgbClr val="000000"/>
              </a:solidFill>
              <a:latin typeface="Century Gothic" panose="020F0302020204030204"/>
            </a:endParaRPr>
          </a:p>
          <a:p>
            <a:pPr lvl="1">
              <a:spcAft>
                <a:spcPts val="400"/>
              </a:spcAft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847877-6937-BCD8-83E3-DE548D796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196" y="275291"/>
            <a:ext cx="5023539" cy="6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2942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8EF43-B027-2425-E4C4-C89F15203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8362E-02DE-8F4A-64D9-E732C8C51530}"/>
              </a:ext>
            </a:extLst>
          </p:cNvPr>
          <p:cNvSpPr txBox="1">
            <a:spLocks/>
          </p:cNvSpPr>
          <p:nvPr/>
        </p:nvSpPr>
        <p:spPr>
          <a:xfrm>
            <a:off x="609600" y="573556"/>
            <a:ext cx="10515600" cy="784598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Project </a:t>
            </a:r>
            <a:r>
              <a:rPr lang="en-US">
                <a:solidFill>
                  <a:srgbClr val="2A3C50"/>
                </a:solidFill>
                <a:latin typeface="Century Gothic" panose="020F0302020204030204"/>
              </a:rPr>
              <a:t>Components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2A3C50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4C12FA1-7C79-0125-9B43-6CFD6325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89A6A1-64E6-C73A-381F-6E2893055B27}"/>
              </a:ext>
            </a:extLst>
          </p:cNvPr>
          <p:cNvSpPr txBox="1"/>
          <p:nvPr/>
        </p:nvSpPr>
        <p:spPr>
          <a:xfrm>
            <a:off x="609600" y="1534160"/>
            <a:ext cx="5869021" cy="47502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PG&amp;E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Modifications to the PG&amp;E Metcalf Substation 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Existing </a:t>
            </a:r>
            <a:r>
              <a:rPr lang="en-US" sz="2400">
                <a:solidFill>
                  <a:srgbClr val="000000"/>
                </a:solidFill>
                <a:latin typeface="Century Gothic" panose="020F0302020204030204"/>
              </a:rPr>
              <a:t>PG&amp;E Metcalf Substation occupies 47 acres in unincorporated Santa Clara County near the intersection of Metcalf Road and Monterey Road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sz="2000">
              <a:solidFill>
                <a:srgbClr val="000000"/>
              </a:solidFill>
              <a:latin typeface="Century Gothic" panose="020F0302020204030204"/>
            </a:endParaRP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sz="2000">
              <a:solidFill>
                <a:srgbClr val="000000"/>
              </a:solidFill>
              <a:latin typeface="Century Gothic" panose="020F0302020204030204"/>
            </a:endParaRPr>
          </a:p>
          <a:p>
            <a:pPr lvl="1">
              <a:spcAft>
                <a:spcPts val="400"/>
              </a:spcAft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E5B43-6BA1-63F5-AD52-0B643667F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196" y="275291"/>
            <a:ext cx="5023539" cy="6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36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7CB89-CEF1-BAE2-C0C8-2B61F2651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1583B51-90AD-014B-7062-1A2069123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126A1-9282-4A82-AC02-A59AF4A969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996C9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996C9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F8D9E2-3B46-C668-32AC-B458968CAA74}"/>
              </a:ext>
            </a:extLst>
          </p:cNvPr>
          <p:cNvSpPr txBox="1">
            <a:spLocks/>
          </p:cNvSpPr>
          <p:nvPr/>
        </p:nvSpPr>
        <p:spPr>
          <a:xfrm>
            <a:off x="4626012" y="405821"/>
            <a:ext cx="3174999" cy="391644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PG&amp;E Interconnection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4807D8-4646-A95C-7F42-78DB510F2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3" y="1362655"/>
            <a:ext cx="6031018" cy="4081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396A86-FC01-C693-EADB-3DFF2211C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2" y="1362655"/>
            <a:ext cx="5913505" cy="408131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24BA77A-874C-BBC8-C385-758921DB30EC}"/>
              </a:ext>
            </a:extLst>
          </p:cNvPr>
          <p:cNvSpPr txBox="1">
            <a:spLocks/>
          </p:cNvSpPr>
          <p:nvPr/>
        </p:nvSpPr>
        <p:spPr>
          <a:xfrm>
            <a:off x="815248" y="1022391"/>
            <a:ext cx="4649118" cy="391644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Existing PG&amp;E San Jose B Substation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587DF4B-31C7-02F8-438F-D8BC86A84BDD}"/>
              </a:ext>
            </a:extLst>
          </p:cNvPr>
          <p:cNvSpPr txBox="1">
            <a:spLocks/>
          </p:cNvSpPr>
          <p:nvPr/>
        </p:nvSpPr>
        <p:spPr>
          <a:xfrm>
            <a:off x="6846266" y="1022391"/>
            <a:ext cx="4649118" cy="391644"/>
          </a:xfrm>
          <a:prstGeom prst="rect">
            <a:avLst/>
          </a:prstGeom>
        </p:spPr>
        <p:txBody>
          <a:bodyPr/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A3C50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Existing PG&amp;E Metcalf Substation</a:t>
            </a:r>
          </a:p>
        </p:txBody>
      </p:sp>
    </p:spTree>
    <p:extLst>
      <p:ext uri="{BB962C8B-B14F-4D97-AF65-F5344CB8AC3E}">
        <p14:creationId xmlns:p14="http://schemas.microsoft.com/office/powerpoint/2010/main" val="1279110218"/>
      </p:ext>
    </p:extLst>
  </p:cSld>
  <p:clrMapOvr>
    <a:masterClrMapping/>
  </p:clrMapOvr>
</p:sld>
</file>

<file path=ppt/theme/theme1.xml><?xml version="1.0" encoding="utf-8"?>
<a:theme xmlns:a="http://schemas.openxmlformats.org/drawingml/2006/main" name="CPUC White">
  <a:themeElements>
    <a:clrScheme name="CPUC Custom">
      <a:dk1>
        <a:srgbClr val="000000"/>
      </a:dk1>
      <a:lt1>
        <a:srgbClr val="FFFFFF"/>
      </a:lt1>
      <a:dk2>
        <a:srgbClr val="2A3C50"/>
      </a:dk2>
      <a:lt2>
        <a:srgbClr val="FFDAA2"/>
      </a:lt2>
      <a:accent1>
        <a:srgbClr val="6996C9"/>
      </a:accent1>
      <a:accent2>
        <a:srgbClr val="FBAD22"/>
      </a:accent2>
      <a:accent3>
        <a:srgbClr val="70AD45"/>
      </a:accent3>
      <a:accent4>
        <a:srgbClr val="E66425"/>
      </a:accent4>
      <a:accent5>
        <a:srgbClr val="403193"/>
      </a:accent5>
      <a:accent6>
        <a:srgbClr val="652B14"/>
      </a:accent6>
      <a:hlink>
        <a:srgbClr val="6996C9"/>
      </a:hlink>
      <a:folHlink>
        <a:srgbClr val="403193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UCtemplate_with_icons_0920" id="{4B1363E0-9DED-7A47-9677-EEDA6D530B37}" vid="{DF85DCA2-0478-684A-9D99-E54A1E35AAFB}"/>
    </a:ext>
  </a:extLst>
</a:theme>
</file>

<file path=ppt/theme/theme2.xml><?xml version="1.0" encoding="utf-8"?>
<a:theme xmlns:a="http://schemas.openxmlformats.org/drawingml/2006/main" name="CPUC Pale Gold">
  <a:themeElements>
    <a:clrScheme name="CPUC Custom">
      <a:dk1>
        <a:srgbClr val="000000"/>
      </a:dk1>
      <a:lt1>
        <a:srgbClr val="FFFFFF"/>
      </a:lt1>
      <a:dk2>
        <a:srgbClr val="2A3C50"/>
      </a:dk2>
      <a:lt2>
        <a:srgbClr val="FFDAA2"/>
      </a:lt2>
      <a:accent1>
        <a:srgbClr val="6996C9"/>
      </a:accent1>
      <a:accent2>
        <a:srgbClr val="FBAD22"/>
      </a:accent2>
      <a:accent3>
        <a:srgbClr val="70AD45"/>
      </a:accent3>
      <a:accent4>
        <a:srgbClr val="E66425"/>
      </a:accent4>
      <a:accent5>
        <a:srgbClr val="403193"/>
      </a:accent5>
      <a:accent6>
        <a:srgbClr val="652B14"/>
      </a:accent6>
      <a:hlink>
        <a:srgbClr val="6996C9"/>
      </a:hlink>
      <a:folHlink>
        <a:srgbClr val="403193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UCtemplate_with_icons_0920" id="{4B1363E0-9DED-7A47-9677-EEDA6D530B37}" vid="{87BA0086-21C6-5349-9F50-9272DFEE2CEC}"/>
    </a:ext>
  </a:extLst>
</a:theme>
</file>

<file path=ppt/theme/theme3.xml><?xml version="1.0" encoding="utf-8"?>
<a:theme xmlns:a="http://schemas.openxmlformats.org/drawingml/2006/main" name="CPUC Dark Blue">
  <a:themeElements>
    <a:clrScheme name="CPUC Custom">
      <a:dk1>
        <a:srgbClr val="000000"/>
      </a:dk1>
      <a:lt1>
        <a:srgbClr val="FFFFFF"/>
      </a:lt1>
      <a:dk2>
        <a:srgbClr val="2A3C50"/>
      </a:dk2>
      <a:lt2>
        <a:srgbClr val="FFDAA2"/>
      </a:lt2>
      <a:accent1>
        <a:srgbClr val="6996C9"/>
      </a:accent1>
      <a:accent2>
        <a:srgbClr val="FBAD22"/>
      </a:accent2>
      <a:accent3>
        <a:srgbClr val="70AD45"/>
      </a:accent3>
      <a:accent4>
        <a:srgbClr val="E66425"/>
      </a:accent4>
      <a:accent5>
        <a:srgbClr val="403193"/>
      </a:accent5>
      <a:accent6>
        <a:srgbClr val="652B14"/>
      </a:accent6>
      <a:hlink>
        <a:srgbClr val="6996C9"/>
      </a:hlink>
      <a:folHlink>
        <a:srgbClr val="403193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UCtemplate_with_icons_0920" id="{4B1363E0-9DED-7A47-9677-EEDA6D530B37}" vid="{EF392832-6316-5A45-92BF-1FC1B46254A5}"/>
    </a:ext>
  </a:extLst>
</a:theme>
</file>

<file path=ppt/theme/theme4.xml><?xml version="1.0" encoding="utf-8"?>
<a:theme xmlns:a="http://schemas.openxmlformats.org/drawingml/2006/main" name="CPUC Blue">
  <a:themeElements>
    <a:clrScheme name="CPUC Custom">
      <a:dk1>
        <a:srgbClr val="000000"/>
      </a:dk1>
      <a:lt1>
        <a:srgbClr val="FFFFFF"/>
      </a:lt1>
      <a:dk2>
        <a:srgbClr val="2A3C50"/>
      </a:dk2>
      <a:lt2>
        <a:srgbClr val="FFDAA2"/>
      </a:lt2>
      <a:accent1>
        <a:srgbClr val="6996C9"/>
      </a:accent1>
      <a:accent2>
        <a:srgbClr val="FBAD22"/>
      </a:accent2>
      <a:accent3>
        <a:srgbClr val="70AD45"/>
      </a:accent3>
      <a:accent4>
        <a:srgbClr val="E66425"/>
      </a:accent4>
      <a:accent5>
        <a:srgbClr val="403193"/>
      </a:accent5>
      <a:accent6>
        <a:srgbClr val="652B14"/>
      </a:accent6>
      <a:hlink>
        <a:srgbClr val="6996C9"/>
      </a:hlink>
      <a:folHlink>
        <a:srgbClr val="403193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UCtemplate_with_icons_0920" id="{4B1363E0-9DED-7A47-9677-EEDA6D530B37}" vid="{77075A5F-F58B-E947-AEAA-3FEAAA33A4C4}"/>
    </a:ext>
  </a:extLst>
</a:theme>
</file>

<file path=ppt/theme/theme5.xml><?xml version="1.0" encoding="utf-8"?>
<a:theme xmlns:a="http://schemas.openxmlformats.org/drawingml/2006/main" name="CPUC Gold">
  <a:themeElements>
    <a:clrScheme name="CPUC Custom">
      <a:dk1>
        <a:srgbClr val="000000"/>
      </a:dk1>
      <a:lt1>
        <a:srgbClr val="FFFFFF"/>
      </a:lt1>
      <a:dk2>
        <a:srgbClr val="2A3C50"/>
      </a:dk2>
      <a:lt2>
        <a:srgbClr val="FFDAA2"/>
      </a:lt2>
      <a:accent1>
        <a:srgbClr val="6996C9"/>
      </a:accent1>
      <a:accent2>
        <a:srgbClr val="FBAD22"/>
      </a:accent2>
      <a:accent3>
        <a:srgbClr val="70AD45"/>
      </a:accent3>
      <a:accent4>
        <a:srgbClr val="E66425"/>
      </a:accent4>
      <a:accent5>
        <a:srgbClr val="403193"/>
      </a:accent5>
      <a:accent6>
        <a:srgbClr val="652B14"/>
      </a:accent6>
      <a:hlink>
        <a:srgbClr val="6996C9"/>
      </a:hlink>
      <a:folHlink>
        <a:srgbClr val="403193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UCtemplate_with_icons_0920" id="{4B1363E0-9DED-7A47-9677-EEDA6D530B37}" vid="{715EB800-4A20-BC42-AD60-A672CBE4553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D0DC434EC93649981C54FC51FEC81B" ma:contentTypeVersion="19" ma:contentTypeDescription="Create a new document." ma:contentTypeScope="" ma:versionID="5bd4744d454fbb38f746a89a60b78f0a">
  <xsd:schema xmlns:xsd="http://www.w3.org/2001/XMLSchema" xmlns:xs="http://www.w3.org/2001/XMLSchema" xmlns:p="http://schemas.microsoft.com/office/2006/metadata/properties" xmlns:ns2="b2d2777c-a1f1-404e-80d5-4b6b735f5353" xmlns:ns3="5294eb0b-0742-491f-921b-4c8fe009313f" targetNamespace="http://schemas.microsoft.com/office/2006/metadata/properties" ma:root="true" ma:fieldsID="43c77856dfd8083d973905e6f598efc5" ns2:_="" ns3:_="">
    <xsd:import namespace="b2d2777c-a1f1-404e-80d5-4b6b735f5353"/>
    <xsd:import namespace="5294eb0b-0742-491f-921b-4c8fe00931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BCPLead_x0028_s_x0029_" minOccurs="0"/>
                <xsd:element ref="ns2:BCPName" minOccurs="0"/>
                <xsd:element ref="ns2:Positions" minOccurs="0"/>
                <xsd:element ref="ns2:OtherDivisionLeads" minOccurs="0"/>
                <xsd:element ref="ns2:DateSignedbyGoverno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d2777c-a1f1-404e-80d5-4b6b735f53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BCPLead_x0028_s_x0029_" ma:index="19" nillable="true" ma:displayName="ED Lead" ma:description="Energy Division lead for BCP" ma:format="Dropdown" ma:list="UserInfo" ma:SharePointGroup="0" ma:internalName="BCPLead_x0028_s_x0029_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CPName" ma:index="20" nillable="true" ma:displayName="BCP Name" ma:format="Dropdown" ma:internalName="BCPName">
      <xsd:simpleType>
        <xsd:restriction base="dms:Text">
          <xsd:maxLength value="255"/>
        </xsd:restriction>
      </xsd:simpleType>
    </xsd:element>
    <xsd:element name="Positions" ma:index="21" nillable="true" ma:displayName="Positions" ma:format="Dropdown" ma:internalName="Positions">
      <xsd:simpleType>
        <xsd:restriction base="dms:Note">
          <xsd:maxLength value="255"/>
        </xsd:restriction>
      </xsd:simpleType>
    </xsd:element>
    <xsd:element name="OtherDivisionLeads" ma:index="22" nillable="true" ma:displayName="Other Lead(s)" ma:format="Dropdown" ma:list="UserInfo" ma:SharePointGroup="0" ma:internalName="OtherDivisionLead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ateSignedbyGovernor" ma:index="23" nillable="true" ma:displayName="Date Signed by Governor" ma:format="DateTime" ma:internalName="DateSignedbyGovernor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958c64cc-ee56-435d-b6d0-239f1a5e0d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94eb0b-0742-491f-921b-4c8fe009313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f186ee5c-bc1d-4224-b12b-34228e56b313}" ma:internalName="TaxCatchAll" ma:showField="CatchAllData" ma:web="5294eb0b-0742-491f-921b-4c8fe00931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therDivisionLeads xmlns="b2d2777c-a1f1-404e-80d5-4b6b735f5353">
      <UserInfo>
        <DisplayName/>
        <AccountId xsi:nil="true"/>
        <AccountType/>
      </UserInfo>
    </OtherDivisionLeads>
    <BCPLead_x0028_s_x0029_ xmlns="b2d2777c-a1f1-404e-80d5-4b6b735f5353">
      <UserInfo>
        <DisplayName/>
        <AccountId xsi:nil="true"/>
        <AccountType/>
      </UserInfo>
    </BCPLead_x0028_s_x0029_>
    <Positions xmlns="b2d2777c-a1f1-404e-80d5-4b6b735f5353" xsi:nil="true"/>
    <BCPName xmlns="b2d2777c-a1f1-404e-80d5-4b6b735f5353" xsi:nil="true"/>
    <DateSignedbyGovernor xmlns="b2d2777c-a1f1-404e-80d5-4b6b735f5353" xsi:nil="true"/>
    <TaxCatchAll xmlns="5294eb0b-0742-491f-921b-4c8fe009313f" xsi:nil="true"/>
    <lcf76f155ced4ddcb4097134ff3c332f xmlns="b2d2777c-a1f1-404e-80d5-4b6b735f535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3E5B882-FFC1-4D86-B6FB-C5341E418470}">
  <ds:schemaRefs>
    <ds:schemaRef ds:uri="5294eb0b-0742-491f-921b-4c8fe009313f"/>
    <ds:schemaRef ds:uri="b2d2777c-a1f1-404e-80d5-4b6b735f535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E63E755-A879-4E87-A3C0-C3DA9D55DB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8C5247-2C0E-436D-BA94-85291B46D0C8}">
  <ds:schemaRefs>
    <ds:schemaRef ds:uri="5294eb0b-0742-491f-921b-4c8fe009313f"/>
    <ds:schemaRef ds:uri="b2d2777c-a1f1-404e-80d5-4b6b735f535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CPUC White</Template>
  <TotalTime>0</TotalTime>
  <Words>1235</Words>
  <Application>Microsoft Office PowerPoint</Application>
  <PresentationFormat>Widescreen</PresentationFormat>
  <Paragraphs>211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Century Gothic</vt:lpstr>
      <vt:lpstr>Segoe UI Semilight</vt:lpstr>
      <vt:lpstr>Wingdings</vt:lpstr>
      <vt:lpstr>CPUC White</vt:lpstr>
      <vt:lpstr>CPUC Pale Gold</vt:lpstr>
      <vt:lpstr>CPUC Dark Blue</vt:lpstr>
      <vt:lpstr>CPUC Blue</vt:lpstr>
      <vt:lpstr>CPUC Gold</vt:lpstr>
      <vt:lpstr>LS Power Grid California (LSPGC) Power Santa Clara Valley Project (CPUC Application A.24-04-017)   Draft Environmental Impact Report (DEIR)   Public Meeting Presentation</vt:lpstr>
      <vt:lpstr>Meeting Agenda</vt:lpstr>
      <vt:lpstr>CEQA Review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Walker, Jill</dc:creator>
  <cp:lastModifiedBy>Silvia Yanez</cp:lastModifiedBy>
  <cp:revision>1</cp:revision>
  <dcterms:created xsi:type="dcterms:W3CDTF">2020-10-28T17:49:25Z</dcterms:created>
  <dcterms:modified xsi:type="dcterms:W3CDTF">2025-08-05T22:13:20Z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0x0101007ED0DC434EC93649981C54FC51FEC81B</vt:lpwstr>
  </property>
  <property fmtid="{D5CDD505-2E9C-101B-9397-08002B2CF9AE}" pid="3" name="MediaServiceImageTags">
    <vt:lpwstr/>
  </property>
</Properties>
</file>